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9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75"/>
  </p:normalViewPr>
  <p:slideViewPr>
    <p:cSldViewPr snapToGrid="0">
      <p:cViewPr varScale="1">
        <p:scale>
          <a:sx n="111" d="100"/>
          <a:sy n="111" d="100"/>
        </p:scale>
        <p:origin x="76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4137A-2995-68E0-4AD5-450BF4AE8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EB7407-7137-625E-85CD-6114A4E1A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8366E-C0FE-C05B-F555-55A13C295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73269-1C30-BE0A-0A1F-C7F48B668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48B0D9-674F-32BC-A76F-16C7E408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9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7745F-ED04-37E9-EEB8-F5A78708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B2D0D4-7A7C-376A-AD76-623FDACAE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548F4F-2592-3A4E-E9F8-C49A1877A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BAC41-A9BD-A9B5-C577-D90F2E2D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007CD9-DC1B-0714-68B4-0877DC5E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3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AB97D0-72B1-84FB-BDD2-A144308AF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6D5814-B018-5F6C-24CA-5C4C298E0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F64FB0-63EB-8020-1788-2164B9EE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18158-2059-1568-5F17-B9F3214F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D1EC7-17B7-714E-1B99-5ACCEB66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6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E341D-7237-DEE0-E8EC-F7839A3D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6AE4E-3795-140F-688B-F31577E16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9D67A9-F988-A08E-4AE8-D58B51DF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2223F5-3091-2EE5-7568-F2EBA41E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71CFFB-C73C-6574-1465-6E8870E3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8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0C0E1-8E72-C0DC-5D86-AF65ECBC2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300E6-D174-F6D9-599C-375E6E90F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503EC5-45A6-080F-2470-CAE2CBCA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FE6FD6-0F0C-A012-0E29-67DCF5FA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DE15A5-FB5E-E2F5-8F00-00B49AB2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15523-1C87-2D6E-4E89-A7D8C69C9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E751DA-6CC0-8AED-1D6D-6159F34E3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440C62-AE1C-EE75-E41D-246501DBD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04469-D0EB-8E74-AA16-CA5D844B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259F4A-FA01-8EC6-1B2B-E56BC4A6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026F1A-4F78-FD41-3099-E04883F5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5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61E4C-1409-1C7B-31EA-EC180315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C94AF-71DB-AF61-E117-4502A2D65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CDA831-9EB2-B91E-10D4-F121DBDC5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D94E8B-D4D8-2C2C-A628-1A4C9EAFD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74619-8585-B3B4-E531-12B350077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E35D4B-59A4-4DF2-7B4B-F33CB4DF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D46C4B-4760-3A9B-4AEE-165D89AC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48BF7C-60F0-27E1-F406-0AD6AAC0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9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5FB88-9113-E585-6394-9898E089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8CEC02-166E-6706-22EA-FD6ADB81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B3D783-10FA-A4BF-542F-CA32FE1F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31F960-9C75-3BEC-D237-1E998CA9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502900-21BE-F248-6F18-E885ABA4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15E3DB-9584-5BCE-0DF2-ADECFE3F7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C87A81-B4BC-C47B-C19F-E38ADD25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46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E2002-FC9F-2E53-DE4D-7776F9A3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0983C4-F490-A627-7075-EFA688DE8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99123C-4804-E1D7-3716-B502A089D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C6C352-B4DA-D650-5B05-F088B7B48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7A0325-8822-6BA0-D310-A5502B38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F88D26-0E6B-66B3-E7EC-CF1E6D57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7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66A51-A986-BFAD-90FB-50F3FD7F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BF8FD0-59D7-7A17-9B0B-B4ED9E92E6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19D42D-7E8F-AA2D-9C08-E5DF8F8CC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25CB05-5911-A326-EE74-C9574CCF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C3C477-6FE2-9721-3EDC-22A1EDA10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44043D-792C-FE9A-B1B3-C00D1749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007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D6CE1-EEA1-8493-E08E-BFE71EB5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4F965B-313A-B06F-5996-6FFAA05E7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B7F606-A93A-9C71-4FEC-B100B3B9B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BAD2B-F51D-4F1B-31F1-EAC1A8699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DC8842-7FC3-1F87-AD95-527B17680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2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sv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3C9E8B-9285-B616-5589-FC98E88583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4A3A0E6-236B-F0F7-D3C1-C2D573F104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95"/>
            <a:ext cx="12192000" cy="6868159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451B573-23FE-5DD2-ACAA-AFC289111F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392" y="5732668"/>
            <a:ext cx="1300436" cy="1125332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B1F500FE-BBC5-C102-4956-8D933158F073}"/>
              </a:ext>
            </a:extLst>
          </p:cNvPr>
          <p:cNvSpPr/>
          <p:nvPr/>
        </p:nvSpPr>
        <p:spPr>
          <a:xfrm>
            <a:off x="2135764" y="1771937"/>
            <a:ext cx="7354562" cy="15972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FD99DC2-57F4-EA87-08FE-C572DDF416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7859" y="1935657"/>
            <a:ext cx="1439159" cy="142931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1907E52-E683-4C6E-81DA-7FA4F5194C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7679" y="1919406"/>
            <a:ext cx="1438781" cy="143268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019C0FF-C030-7EF0-A147-DB2348A18E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8928" y="1843920"/>
            <a:ext cx="1438781" cy="143268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E5B386F-72B7-97B9-3FA7-BD460DFD3C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327" y="1800367"/>
            <a:ext cx="1555423" cy="155542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A4F92F1-2DBB-F9BE-66C8-E7AD254BD3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96410" y="1760725"/>
            <a:ext cx="1554615" cy="155461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32E1518-7621-852D-2B1B-2004F1B6A1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4304" y="2063322"/>
            <a:ext cx="1439159" cy="142931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D1757F7-5B17-C364-636E-1A4649510C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5727" y="1969620"/>
            <a:ext cx="1438781" cy="143268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A6C4158-281E-AAE1-9142-81CD3699E7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0573" y="1861962"/>
            <a:ext cx="1438781" cy="143268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5B48317-BC50-C6B4-F853-D3532875CD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43525" y="1842123"/>
            <a:ext cx="1554615" cy="155461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1FEC721-793C-F353-60F0-5EBBBD2DCB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51545" y="1871843"/>
            <a:ext cx="1438781" cy="143268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89A517A-4007-6488-C878-09BF8389159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2252116" y="1936307"/>
            <a:ext cx="1556615" cy="156402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7586700-6C61-3A3B-2527-2D5E28634BA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5036211" y="1826085"/>
            <a:ext cx="1554615" cy="156201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85D6D4A-B05E-19AF-54DA-5F4B015D81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98204" y="1825167"/>
            <a:ext cx="1552118" cy="155211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F54BDE7-F56F-F960-127E-6F67AC0614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69984" y="1804659"/>
            <a:ext cx="1554615" cy="155461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6011A446-B457-D3EF-F77B-D8D74994471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7958317" y="1807177"/>
            <a:ext cx="1554615" cy="156201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7E77008-F5B3-658A-4DCC-79F5CC56CC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2244619" y="1879648"/>
            <a:ext cx="1556615" cy="156402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2FFE030A-B4E0-F682-B00C-0A1A04A16A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3747468" y="1892411"/>
            <a:ext cx="1531211" cy="153850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789BCF42-DF82-765B-589D-12BAFEB80F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8033" y="1738476"/>
            <a:ext cx="1554615" cy="155461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35F77A27-8EB0-95F3-5444-8FF2447FE4B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8087837" y="1724374"/>
            <a:ext cx="1554615" cy="1562017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0CECDA2-3A1E-3BBC-97DF-5CD0E4EC8A2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5178685" y="1789355"/>
            <a:ext cx="1554615" cy="156201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830B5C0-3CFE-B111-CF9A-0A337DBE46C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117" y="4550172"/>
            <a:ext cx="2529855" cy="2529855"/>
          </a:xfrm>
          <a:prstGeom prst="rect">
            <a:avLst/>
          </a:prstGeom>
        </p:spPr>
      </p:pic>
      <p:pic>
        <p:nvPicPr>
          <p:cNvPr id="251" name="Picture 250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735624" y="3500334"/>
            <a:ext cx="3276600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33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1000"/>
                            </p:stCondLst>
                            <p:childTnLst>
                              <p:par>
                                <p:cTn id="23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Марианна Сита</cp:lastModifiedBy>
  <cp:revision>15</cp:revision>
  <dcterms:created xsi:type="dcterms:W3CDTF">2024-11-12T18:32:05Z</dcterms:created>
  <dcterms:modified xsi:type="dcterms:W3CDTF">2024-11-18T00:43:04Z</dcterms:modified>
</cp:coreProperties>
</file>