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372" name="Picture 37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712835" y="2855595"/>
            <a:ext cx="340995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DFF3C6-EAC2-4643-B3A9-C6A39DEE8644}"/>
</file>

<file path=customXml/itemProps2.xml><?xml version="1.0" encoding="utf-8"?>
<ds:datastoreItem xmlns:ds="http://schemas.openxmlformats.org/officeDocument/2006/customXml" ds:itemID="{7147F5CD-0696-4B61-9E03-59D159CF1CF7}"/>
</file>

<file path=customXml/itemProps3.xml><?xml version="1.0" encoding="utf-8"?>
<ds:datastoreItem xmlns:ds="http://schemas.openxmlformats.org/officeDocument/2006/customXml" ds:itemID="{CA557F87-8E69-49AF-885F-A7F0CD0C5AE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2024-05-13T09:38:00Z</dcterms:created>
  <dcterms:modified xsi:type="dcterms:W3CDTF">2024-12-25T13:28:42Z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