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фон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462" y="0"/>
            <a:ext cx="12196461" cy="6858000"/>
          </a:xfrm>
          <a:prstGeom prst="rect">
            <a:avLst/>
          </a:prstGeom>
        </p:spPr>
      </p:pic>
      <p:sp>
        <p:nvSpPr>
          <p:cNvPr id="17" name="Пузырек для мыслей: облако 16"/>
          <p:cNvSpPr/>
          <p:nvPr/>
        </p:nvSpPr>
        <p:spPr>
          <a:xfrm flipH="1">
            <a:off x="6989109" y="0"/>
            <a:ext cx="3546809" cy="263144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блин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287" y="581554"/>
            <a:ext cx="1410574" cy="1414316"/>
          </a:xfrm>
          <a:prstGeom prst="rect">
            <a:avLst/>
          </a:prstGeom>
        </p:spPr>
      </p:pic>
      <p:pic>
        <p:nvPicPr>
          <p:cNvPr id="27" name="заборчик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6445" y="373067"/>
            <a:ext cx="2236370" cy="1676160"/>
          </a:xfrm>
          <a:prstGeom prst="rect">
            <a:avLst/>
          </a:prstGeom>
        </p:spPr>
      </p:pic>
      <p:pic>
        <p:nvPicPr>
          <p:cNvPr id="29" name="кошечк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6417" y="408284"/>
            <a:ext cx="1667703" cy="1713331"/>
          </a:xfrm>
          <a:prstGeom prst="rect">
            <a:avLst/>
          </a:prstGeom>
        </p:spPr>
      </p:pic>
      <p:pic>
        <p:nvPicPr>
          <p:cNvPr id="34" name="кошечка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2163" y="383971"/>
            <a:ext cx="1667703" cy="1713331"/>
          </a:xfrm>
          <a:prstGeom prst="rect">
            <a:avLst/>
          </a:prstGeom>
        </p:spPr>
      </p:pic>
      <p:pic>
        <p:nvPicPr>
          <p:cNvPr id="31" name="подуй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6333" y="224813"/>
            <a:ext cx="1354431" cy="1015823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32427" y="746152"/>
            <a:ext cx="6714621" cy="536569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184" y="1315720"/>
            <a:ext cx="6374189" cy="415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9886" y="2891184"/>
            <a:ext cx="1070910" cy="107091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8389" y="2868977"/>
            <a:ext cx="1093117" cy="10931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9146" y="3920234"/>
            <a:ext cx="1247183" cy="12471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2185" y="4096507"/>
            <a:ext cx="1070910" cy="10709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0024" y="62865"/>
            <a:ext cx="7194501" cy="7194501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50225" y="3090545"/>
            <a:ext cx="363855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7</cp:revision>
  <dcterms:created xsi:type="dcterms:W3CDTF">2024-07-12T06:37:34Z</dcterms:created>
  <dcterms:modified xsi:type="dcterms:W3CDTF">2024-10-28T08:13:36Z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9ECBBDE5A2FD4C978D788017C48366DE_12</vt:lpwstr>
  </property>
  <property fmtid="{D5CDD505-2E9C-101B-9397-08002B2CF9AE}" pid="3" name="KSOProductBuildVer">
    <vt:lpwstr>1033-12.2.0.17153</vt:lpwstr>
  </property>
</Properties>
</file>