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7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60" y="2750151"/>
            <a:ext cx="2608931" cy="2608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06" y="3763923"/>
            <a:ext cx="2152075" cy="2219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72" y="3783682"/>
            <a:ext cx="2152075" cy="2219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085" y="3798703"/>
            <a:ext cx="2152075" cy="221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9" y="1265684"/>
            <a:ext cx="2152961" cy="2220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1265684"/>
            <a:ext cx="2152961" cy="222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24" y="1247946"/>
            <a:ext cx="2182557" cy="2255716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66" y="2365491"/>
            <a:ext cx="21240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5 L -0.53307 -0.0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43E38-58FF-4679-8979-6DB3C10BCE74}"/>
</file>

<file path=customXml/itemProps2.xml><?xml version="1.0" encoding="utf-8"?>
<ds:datastoreItem xmlns:ds="http://schemas.openxmlformats.org/officeDocument/2006/customXml" ds:itemID="{039DD82F-378B-44AF-A609-B7BBFE78EFC6}"/>
</file>

<file path=customXml/itemProps3.xml><?xml version="1.0" encoding="utf-8"?>
<ds:datastoreItem xmlns:ds="http://schemas.openxmlformats.org/officeDocument/2006/customXml" ds:itemID="{8153E5A7-9AE5-490F-B707-2836C91C57C0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8</cp:revision>
  <dcterms:created xsi:type="dcterms:W3CDTF">2024-04-13T07:41:23Z</dcterms:created>
  <dcterms:modified xsi:type="dcterms:W3CDTF">2024-12-17T16:02:22Z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