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0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microsoft.com/office/2007/relationships/hdphoto" Target="../media/hdphoto1.wdp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Прямоугольник: скругленные углы 15"/>
          <p:cNvSpPr/>
          <p:nvPr/>
        </p:nvSpPr>
        <p:spPr>
          <a:xfrm>
            <a:off x="621007" y="583096"/>
            <a:ext cx="8044072" cy="5572539"/>
          </a:xfrm>
          <a:prstGeom prst="roundRect">
            <a:avLst/>
          </a:prstGeom>
          <a:solidFill>
            <a:schemeClr val="bg1">
              <a:alpha val="82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600" y="1233398"/>
            <a:ext cx="2284155" cy="1370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6" r="14410" b="30552"/>
          <a:stretch>
            <a:fillRect/>
          </a:stretch>
        </p:blipFill>
        <p:spPr>
          <a:xfrm>
            <a:off x="3462131" y="1233398"/>
            <a:ext cx="2284155" cy="1370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1" t="36159" r="18476" b="373"/>
          <a:stretch>
            <a:fillRect/>
          </a:stretch>
        </p:blipFill>
        <p:spPr>
          <a:xfrm>
            <a:off x="915200" y="1233397"/>
            <a:ext cx="2284156" cy="1370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685" y="2664529"/>
            <a:ext cx="3718265" cy="371826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837" y="2277979"/>
            <a:ext cx="4429959" cy="442995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679" y="2154144"/>
            <a:ext cx="4817435" cy="481743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229" y="2375978"/>
            <a:ext cx="4429958" cy="442995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639" b="96392" l="4965" r="95922">
                        <a14:foregroundMark x1="7270" y1="76031" x2="4965" y2="76031"/>
                        <a14:foregroundMark x1="24823" y1="96392" x2="27305" y2="95619"/>
                        <a14:foregroundMark x1="96099" y1="43557" x2="96099" y2="43557"/>
                        <a14:foregroundMark x1="28723" y1="5412" x2="27128" y2="4639"/>
                        <a14:foregroundMark x1="63652" y1="17526" x2="63652" y2="175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54908" y="3235609"/>
            <a:ext cx="3718265" cy="255795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614" y="2456141"/>
            <a:ext cx="4503563" cy="450356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674" y="2308772"/>
            <a:ext cx="4429959" cy="442995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480" y="2971479"/>
            <a:ext cx="3210188" cy="321018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613" y="2323914"/>
            <a:ext cx="4271514" cy="427151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187" y="3045368"/>
            <a:ext cx="3784267" cy="3435417"/>
          </a:xfrm>
          <a:prstGeom prst="rect">
            <a:avLst/>
          </a:prstGeom>
        </p:spPr>
      </p:pic>
      <p:pic>
        <p:nvPicPr>
          <p:cNvPr id="183" name="Picture 18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53475" y="1973580"/>
            <a:ext cx="2562225" cy="3324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-0.22279 -0.3701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46" y="-1851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7 L 0.19401 -0.3812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1" y="-1907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0638 -0.3453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-1726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0.19935 -0.41041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61" y="-20532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85185E-6 L -0.00678 -0.34791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-17407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-0.22279 -0.39074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46" y="-19537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-0.21667 -0.37292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-18657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11111E-6 L 0.20507 -0.40833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7" y="-20417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48148E-6 L -0.00066 -0.3287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16435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2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7</cp:revision>
  <dcterms:created xsi:type="dcterms:W3CDTF">2024-05-06T07:51:00Z</dcterms:created>
  <dcterms:modified xsi:type="dcterms:W3CDTF">2024-11-11T16:18:55Z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72236CCAB9634E38807C9D5A304FC14E_12</vt:lpwstr>
  </property>
  <property fmtid="{D5CDD505-2E9C-101B-9397-08002B2CF9AE}" pid="3" name="KSOProductBuildVer">
    <vt:lpwstr>1033-12.2.0.17119</vt:lpwstr>
  </property>
</Properties>
</file>