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  <a:srgbClr val="E9C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211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02AB2-A600-4A35-8C94-D41CF9CF7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48A9224-19E2-4553-9F1E-30A3C5217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A3BC725-266C-4D3D-9C8B-83535455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1D216A-4EB6-44E8-A748-73EDF9FBE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D4CE96-7D8C-49FF-B4E4-E77C6D105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8893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CEBD9-7B9C-4530-8078-38B3CF71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6768C6-0B89-40BE-A553-A3140FCA5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FC2CC2A-7540-45AD-BB9D-B41A27D3F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3DAAC8-C9E3-46DD-AF88-6C90DA1A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D12C8EB-3720-4D25-A1DB-0E50FA4A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0243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A22FD22-089F-44A2-85E9-6AE97395FE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A3D8D21-C9B8-45A0-B674-5C4BAD241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BE61995-560D-48FF-92C5-1214865A7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7B35D0-099E-4C95-BA10-A8B394B59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69BEBC-B49A-4814-9905-7310591DF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8988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30D4C-2CB7-420A-991E-BD73722B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D319C9-E094-4A8E-8E5E-3344E28B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E21D61-09BF-4CEB-BD41-12E2401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2528B2-DF3C-40E0-A0A5-C7E4BC414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BE049-931E-40B9-BE2F-94E0C7EA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74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7B97D0-CA29-4F9E-BB71-7318CC72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F22CE0D-F6FF-42A6-8295-1C5A303A5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F12478-2C5A-4FD1-80DF-1F6C6790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799527-2F86-4B34-8AD0-FF306B35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797195-99FF-4EBF-91B4-1D1A04D3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04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25F82-20DB-40F9-9375-F78B78D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0D4C55-9794-4066-808B-6C254D475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AC62E5F-AA0A-42A8-8893-3CEBDBB60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0541359-6C88-441D-B06F-016ABA5A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90B63-101F-49CA-BE52-6FC8A87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DADA055-0D82-482E-9EDA-E0F4788D4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008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4981F-95C8-4F54-AE64-B0D6A3EA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928B6B-A52D-43B2-8197-10255C3D2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490FEAB-9744-4475-BDD8-1FBB9F00F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9A1D4CA-197B-43D9-BACB-9E8BA3174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E54231C5-E1CA-4D4B-9A31-9A357A743C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7872E47-71B6-4755-A452-4D3ED38F8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A6CA5E7-A8F1-4EEC-B71E-A82FE824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1C3171A-50FB-4837-BB3C-149BC6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383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01DD7-2922-478B-AAE4-95954BB4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D764B1-5658-4662-BA4A-DAEA1E91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5C709B2-B388-4AF0-8AA4-9F9E7A9F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7A446D6-5E47-4965-AE85-E2A99DDD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73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65E1726-3430-4F35-892B-AC47CEE5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69CEFCD-15E1-4F13-B411-77D9A176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2892ED3-DA83-4980-8DA9-E19FCB8E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069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BCC4E-7467-4B34-80DA-E9322AE91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570154-2687-4DA2-9FB5-B2B879C44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976BF2C-6CD9-4800-BD1F-033922F4E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24AC115-B0B3-4013-B6D5-C945E5F6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B2369B-DBAA-4116-8D45-BDB2626B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C9E012-C1A8-4FB4-A13B-F5EDB017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549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69B90-70D5-41DD-8230-C4968DC3A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A7BDE6A-9E73-4C85-95C3-35BA9137F0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47B3EA2-502F-42D7-BA0F-7EBE8A6A4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0630DF7-6695-4392-81B3-34C265D7D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5C32C67-9DE1-48CF-AABE-350BC745E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04EB3D-D1AB-406A-9D15-2EE51B61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72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EC7001C-FAD2-4E7A-B47F-5C23C5C5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AF2C28-98B0-4AD1-BFFE-8C69DA91F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9B5A725-1D3E-4B69-B3C7-8DD99CE2A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0BCE4-070A-4BAD-9E00-BCFF13AA4F28}" type="datetimeFigureOut">
              <a:rPr lang="uk-UA" smtClean="0"/>
              <a:t>12.11.2024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7987CD-A3DE-4B0E-AB3A-64833EE34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815D846-EB0C-4431-982C-26264CCDF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52EB8-E4D6-4980-9F1C-82B4BB04598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962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A7657C0E-D7C2-45B8-8C01-4B8BAF92B3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9A7A56E-533D-4311-9BC8-4FCD8AA84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693" y="189556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3191D83C-5590-4632-B002-46A979AC8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91" y="163495"/>
            <a:ext cx="951718" cy="98322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101BC6D9-AF19-45BA-96B4-D7BEA3AE2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76703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7BDC589-A3EE-47CC-A20E-1C9A46F1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080" y="188011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48E5F28-56BF-4D41-87D3-C4D3CF9BE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43" y="158774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99E22DC5-14D5-4B87-AD91-E0514ECCE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06" y="177192"/>
            <a:ext cx="939840" cy="970952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5AFA1321-2DF6-46DB-BFA2-349E1CAB5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117" y="162560"/>
            <a:ext cx="951718" cy="98322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776D9EF-6197-4246-8E8B-58F7DB414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02" y="158774"/>
            <a:ext cx="951718" cy="9832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990437C4-73FA-4AEB-885D-64F013A3C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5" y="148524"/>
            <a:ext cx="951718" cy="9832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3EA2306D-5DB0-475C-B784-1D09A8C57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886" y="158773"/>
            <a:ext cx="951718" cy="983223"/>
          </a:xfrm>
          <a:prstGeom prst="rect">
            <a:avLst/>
          </a:prstGeom>
        </p:spPr>
      </p:pic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9F60CFD2-09F0-4DB9-AD42-4C7A94E232E4}"/>
              </a:ext>
            </a:extLst>
          </p:cNvPr>
          <p:cNvGrpSpPr/>
          <p:nvPr/>
        </p:nvGrpSpPr>
        <p:grpSpPr>
          <a:xfrm>
            <a:off x="212595" y="1914744"/>
            <a:ext cx="1594813" cy="1534770"/>
            <a:chOff x="212595" y="1914744"/>
            <a:chExt cx="1594813" cy="153477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720A9FDD-211B-43A5-85C6-8A713DB67C92}"/>
                </a:ext>
              </a:extLst>
            </p:cNvPr>
            <p:cNvSpPr/>
            <p:nvPr/>
          </p:nvSpPr>
          <p:spPr>
            <a:xfrm>
              <a:off x="212595" y="191474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185D2EF0-C29A-420A-8500-3949A92BF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843" y="1972592"/>
              <a:ext cx="1456407" cy="1456407"/>
            </a:xfrm>
            <a:prstGeom prst="rect">
              <a:avLst/>
            </a:prstGeom>
          </p:spPr>
        </p:pic>
      </p:grpSp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2C77928E-E420-49AB-91B3-E1F14F3D275E}"/>
              </a:ext>
            </a:extLst>
          </p:cNvPr>
          <p:cNvGrpSpPr/>
          <p:nvPr/>
        </p:nvGrpSpPr>
        <p:grpSpPr>
          <a:xfrm>
            <a:off x="5701310" y="4088559"/>
            <a:ext cx="1594813" cy="1534770"/>
            <a:chOff x="5573239" y="4068170"/>
            <a:chExt cx="1594813" cy="1534770"/>
          </a:xfrm>
        </p:grpSpPr>
        <p:sp>
          <p:nvSpPr>
            <p:cNvPr id="127" name="Овал 126">
              <a:extLst>
                <a:ext uri="{FF2B5EF4-FFF2-40B4-BE49-F238E27FC236}">
                  <a16:creationId xmlns:a16="http://schemas.microsoft.com/office/drawing/2014/main" id="{DA4BC7E8-B5F0-421B-A007-E6BD3EAAD029}"/>
                </a:ext>
              </a:extLst>
            </p:cNvPr>
            <p:cNvSpPr/>
            <p:nvPr/>
          </p:nvSpPr>
          <p:spPr>
            <a:xfrm>
              <a:off x="5573239" y="4068170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725C5DB-B174-413B-8DBA-8A88B35FA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3667" y="4151525"/>
              <a:ext cx="1415682" cy="1415682"/>
            </a:xfrm>
            <a:prstGeom prst="rect">
              <a:avLst/>
            </a:prstGeom>
          </p:spPr>
        </p:pic>
      </p:grpSp>
      <p:grpSp>
        <p:nvGrpSpPr>
          <p:cNvPr id="30" name="Групувати 29">
            <a:extLst>
              <a:ext uri="{FF2B5EF4-FFF2-40B4-BE49-F238E27FC236}">
                <a16:creationId xmlns:a16="http://schemas.microsoft.com/office/drawing/2014/main" id="{321895C0-E461-4CE3-B01C-454C118F87AB}"/>
              </a:ext>
            </a:extLst>
          </p:cNvPr>
          <p:cNvGrpSpPr/>
          <p:nvPr/>
        </p:nvGrpSpPr>
        <p:grpSpPr>
          <a:xfrm>
            <a:off x="2036025" y="1895174"/>
            <a:ext cx="1594813" cy="1541263"/>
            <a:chOff x="1993487" y="1958839"/>
            <a:chExt cx="1594813" cy="1541263"/>
          </a:xfrm>
        </p:grpSpPr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9D80393E-11D6-40E3-BC92-A080FAFCEF8A}"/>
                </a:ext>
              </a:extLst>
            </p:cNvPr>
            <p:cNvSpPr/>
            <p:nvPr/>
          </p:nvSpPr>
          <p:spPr>
            <a:xfrm>
              <a:off x="1993487" y="196533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36ADAF-6467-4BAA-8B5F-159D0E04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48" y="1958839"/>
              <a:ext cx="1106920" cy="1522015"/>
            </a:xfrm>
            <a:prstGeom prst="rect">
              <a:avLst/>
            </a:prstGeom>
          </p:spPr>
        </p:pic>
      </p:grpSp>
      <p:grpSp>
        <p:nvGrpSpPr>
          <p:cNvPr id="81" name="Групувати 80">
            <a:extLst>
              <a:ext uri="{FF2B5EF4-FFF2-40B4-BE49-F238E27FC236}">
                <a16:creationId xmlns:a16="http://schemas.microsoft.com/office/drawing/2014/main" id="{CE4D5CE6-F679-48E8-9BB2-BAB0C46D0285}"/>
              </a:ext>
            </a:extLst>
          </p:cNvPr>
          <p:cNvGrpSpPr/>
          <p:nvPr/>
        </p:nvGrpSpPr>
        <p:grpSpPr>
          <a:xfrm>
            <a:off x="7522255" y="4075412"/>
            <a:ext cx="1594813" cy="1534770"/>
            <a:chOff x="7504576" y="4075861"/>
            <a:chExt cx="1594813" cy="1534770"/>
          </a:xfrm>
        </p:grpSpPr>
        <p:sp>
          <p:nvSpPr>
            <p:cNvPr id="128" name="Овал 127">
              <a:extLst>
                <a:ext uri="{FF2B5EF4-FFF2-40B4-BE49-F238E27FC236}">
                  <a16:creationId xmlns:a16="http://schemas.microsoft.com/office/drawing/2014/main" id="{003586B8-51A9-4C8E-AABB-B512A7F79BBC}"/>
                </a:ext>
              </a:extLst>
            </p:cNvPr>
            <p:cNvSpPr/>
            <p:nvPr/>
          </p:nvSpPr>
          <p:spPr>
            <a:xfrm>
              <a:off x="7504576" y="4075861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id="{28C24F45-E533-4A05-94B8-AE4180D2E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2577" y="4088616"/>
              <a:ext cx="1106920" cy="1522015"/>
            </a:xfrm>
            <a:prstGeom prst="rect">
              <a:avLst/>
            </a:prstGeom>
          </p:spPr>
        </p:pic>
      </p:grpSp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AC313D48-844E-4B64-ABF5-EF76FE576C22}"/>
              </a:ext>
            </a:extLst>
          </p:cNvPr>
          <p:cNvGrpSpPr/>
          <p:nvPr/>
        </p:nvGrpSpPr>
        <p:grpSpPr>
          <a:xfrm>
            <a:off x="3863351" y="1925648"/>
            <a:ext cx="1594813" cy="1534770"/>
            <a:chOff x="3841820" y="1958928"/>
            <a:chExt cx="1594813" cy="1534770"/>
          </a:xfrm>
        </p:grpSpPr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id="{DA8D06E7-5BB3-4333-A420-543AFB55E1BB}"/>
                </a:ext>
              </a:extLst>
            </p:cNvPr>
            <p:cNvSpPr/>
            <p:nvPr/>
          </p:nvSpPr>
          <p:spPr>
            <a:xfrm>
              <a:off x="3841820" y="19589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DF7B1CA-E1A9-4CA7-B3C2-CA8348AD5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9819" y="2006078"/>
              <a:ext cx="1476408" cy="1476408"/>
            </a:xfrm>
            <a:prstGeom prst="rect">
              <a:avLst/>
            </a:prstGeom>
          </p:spPr>
        </p:pic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9D364B31-A5E1-419B-B0FB-67D063A29991}"/>
              </a:ext>
            </a:extLst>
          </p:cNvPr>
          <p:cNvGrpSpPr/>
          <p:nvPr/>
        </p:nvGrpSpPr>
        <p:grpSpPr>
          <a:xfrm>
            <a:off x="2021408" y="4112370"/>
            <a:ext cx="1594813" cy="1534770"/>
            <a:chOff x="1926196" y="4111252"/>
            <a:chExt cx="1594813" cy="1534770"/>
          </a:xfrm>
        </p:grpSpPr>
        <p:sp>
          <p:nvSpPr>
            <p:cNvPr id="125" name="Овал 124">
              <a:extLst>
                <a:ext uri="{FF2B5EF4-FFF2-40B4-BE49-F238E27FC236}">
                  <a16:creationId xmlns:a16="http://schemas.microsoft.com/office/drawing/2014/main" id="{F8856ABB-85B4-4645-AA4E-4AA9B3C96696}"/>
                </a:ext>
              </a:extLst>
            </p:cNvPr>
            <p:cNvSpPr/>
            <p:nvPr/>
          </p:nvSpPr>
          <p:spPr>
            <a:xfrm>
              <a:off x="1926196" y="4111252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4CE68ED3-BD0A-4D03-B9B3-E48DF8B7D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0905" y="4136620"/>
              <a:ext cx="1476408" cy="1476408"/>
            </a:xfrm>
            <a:prstGeom prst="rect">
              <a:avLst/>
            </a:prstGeom>
          </p:spPr>
        </p:pic>
      </p:grpSp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C0B38FE3-2DF6-4C1A-B1D1-2C4D933721D6}"/>
              </a:ext>
            </a:extLst>
          </p:cNvPr>
          <p:cNvGrpSpPr/>
          <p:nvPr/>
        </p:nvGrpSpPr>
        <p:grpSpPr>
          <a:xfrm>
            <a:off x="5723499" y="1927560"/>
            <a:ext cx="1594813" cy="1534770"/>
            <a:chOff x="5671940" y="1948828"/>
            <a:chExt cx="1594813" cy="1534770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E40462E4-02BA-432C-86A7-66086260137B}"/>
                </a:ext>
              </a:extLst>
            </p:cNvPr>
            <p:cNvSpPr/>
            <p:nvPr/>
          </p:nvSpPr>
          <p:spPr>
            <a:xfrm>
              <a:off x="5671940" y="1948828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DF45301-E487-408A-A8E4-F424364C7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556" y="2016317"/>
              <a:ext cx="1409280" cy="1409280"/>
            </a:xfrm>
            <a:prstGeom prst="rect">
              <a:avLst/>
            </a:prstGeom>
          </p:spPr>
        </p:pic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A5C34DE-46AD-4F3D-9D80-5BB699DF91A1}"/>
              </a:ext>
            </a:extLst>
          </p:cNvPr>
          <p:cNvGrpSpPr/>
          <p:nvPr/>
        </p:nvGrpSpPr>
        <p:grpSpPr>
          <a:xfrm>
            <a:off x="235984" y="4100573"/>
            <a:ext cx="1594813" cy="1534770"/>
            <a:chOff x="235984" y="4100573"/>
            <a:chExt cx="1594813" cy="1534770"/>
          </a:xfrm>
        </p:grpSpPr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id="{9D8914E2-4D65-4E1B-B81F-3D05602F5EBC}"/>
                </a:ext>
              </a:extLst>
            </p:cNvPr>
            <p:cNvSpPr/>
            <p:nvPr/>
          </p:nvSpPr>
          <p:spPr>
            <a:xfrm>
              <a:off x="235984" y="4100573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DD6AE792-BEC1-41BE-9DB1-C3C966798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449" y="4191155"/>
              <a:ext cx="1409280" cy="1409280"/>
            </a:xfrm>
            <a:prstGeom prst="rect">
              <a:avLst/>
            </a:prstGeom>
          </p:spPr>
        </p:pic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4CE26EA2-6633-4C67-AA7A-D601FC921703}"/>
              </a:ext>
            </a:extLst>
          </p:cNvPr>
          <p:cNvGrpSpPr/>
          <p:nvPr/>
        </p:nvGrpSpPr>
        <p:grpSpPr>
          <a:xfrm>
            <a:off x="7543496" y="1925648"/>
            <a:ext cx="1594813" cy="1534770"/>
            <a:chOff x="7532040" y="1884704"/>
            <a:chExt cx="1594813" cy="1534770"/>
          </a:xfrm>
        </p:grpSpPr>
        <p:sp>
          <p:nvSpPr>
            <p:cNvPr id="123" name="Овал 122">
              <a:extLst>
                <a:ext uri="{FF2B5EF4-FFF2-40B4-BE49-F238E27FC236}">
                  <a16:creationId xmlns:a16="http://schemas.microsoft.com/office/drawing/2014/main" id="{9B5D8201-BB47-4DD1-97B2-C7FAD3515A7A}"/>
                </a:ext>
              </a:extLst>
            </p:cNvPr>
            <p:cNvSpPr/>
            <p:nvPr/>
          </p:nvSpPr>
          <p:spPr>
            <a:xfrm>
              <a:off x="7532040" y="1884704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5198E23-EE20-459C-9AFD-1AC24ABC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9113" y="1955230"/>
              <a:ext cx="1372729" cy="1464244"/>
            </a:xfrm>
            <a:prstGeom prst="rect">
              <a:avLst/>
            </a:prstGeom>
          </p:spPr>
        </p:pic>
      </p:grpSp>
      <p:grpSp>
        <p:nvGrpSpPr>
          <p:cNvPr id="80" name="Групувати 79">
            <a:extLst>
              <a:ext uri="{FF2B5EF4-FFF2-40B4-BE49-F238E27FC236}">
                <a16:creationId xmlns:a16="http://schemas.microsoft.com/office/drawing/2014/main" id="{BED72079-DA88-4A66-8211-70C2BBBA5586}"/>
              </a:ext>
            </a:extLst>
          </p:cNvPr>
          <p:cNvGrpSpPr/>
          <p:nvPr/>
        </p:nvGrpSpPr>
        <p:grpSpPr>
          <a:xfrm>
            <a:off x="3827989" y="4088559"/>
            <a:ext cx="1594813" cy="1589390"/>
            <a:chOff x="3830032" y="4078005"/>
            <a:chExt cx="1594813" cy="1589390"/>
          </a:xfrm>
        </p:grpSpPr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id="{B49E4782-427D-4E09-BE15-B5FD4B03E60A}"/>
                </a:ext>
              </a:extLst>
            </p:cNvPr>
            <p:cNvSpPr/>
            <p:nvPr/>
          </p:nvSpPr>
          <p:spPr>
            <a:xfrm>
              <a:off x="3830032" y="4078005"/>
              <a:ext cx="1594813" cy="153477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E55A9241-33D9-4E98-8FBE-64FBE956F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656" y="4203151"/>
              <a:ext cx="1372729" cy="146424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67914EF0-D239-41CD-8739-8F5D67C184D2}"/>
              </a:ext>
            </a:extLst>
          </p:cNvPr>
          <p:cNvGrpSpPr/>
          <p:nvPr/>
        </p:nvGrpSpPr>
        <p:grpSpPr>
          <a:xfrm>
            <a:off x="169372" y="1887411"/>
            <a:ext cx="1703638" cy="1600177"/>
            <a:chOff x="155187" y="1875296"/>
            <a:chExt cx="1703638" cy="1600177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F61B297-5561-415E-9EF0-DBB6BF833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5187" y="1875296"/>
              <a:ext cx="1703638" cy="1600177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4310C1E-CF53-4B91-81D3-37740A20D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36" y="2119335"/>
              <a:ext cx="835796" cy="1083004"/>
            </a:xfrm>
            <a:prstGeom prst="rect">
              <a:avLst/>
            </a:prstGeom>
          </p:spPr>
        </p:pic>
      </p:grpSp>
      <p:grpSp>
        <p:nvGrpSpPr>
          <p:cNvPr id="32" name="Групувати 31">
            <a:extLst>
              <a:ext uri="{FF2B5EF4-FFF2-40B4-BE49-F238E27FC236}">
                <a16:creationId xmlns:a16="http://schemas.microsoft.com/office/drawing/2014/main" id="{3768614A-E93A-4786-83FA-7E7770609AF5}"/>
              </a:ext>
            </a:extLst>
          </p:cNvPr>
          <p:cNvGrpSpPr/>
          <p:nvPr/>
        </p:nvGrpSpPr>
        <p:grpSpPr>
          <a:xfrm>
            <a:off x="1988309" y="1866704"/>
            <a:ext cx="1723529" cy="1618860"/>
            <a:chOff x="1966992" y="1898242"/>
            <a:chExt cx="1723529" cy="161886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DC5A5279-5660-454C-962B-4D488D03A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66992" y="1898242"/>
              <a:ext cx="1723529" cy="161886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491D05A-E49F-468C-AF77-A2728A13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921" y="2132969"/>
              <a:ext cx="990826" cy="1168666"/>
            </a:xfrm>
            <a:prstGeom prst="rect">
              <a:avLst/>
            </a:prstGeom>
          </p:spPr>
        </p:pic>
      </p:grpSp>
      <p:grpSp>
        <p:nvGrpSpPr>
          <p:cNvPr id="34" name="Групувати 33">
            <a:extLst>
              <a:ext uri="{FF2B5EF4-FFF2-40B4-BE49-F238E27FC236}">
                <a16:creationId xmlns:a16="http://schemas.microsoft.com/office/drawing/2014/main" id="{51A4B07D-22B1-49EA-8CFA-B674DF14D225}"/>
              </a:ext>
            </a:extLst>
          </p:cNvPr>
          <p:cNvGrpSpPr/>
          <p:nvPr/>
        </p:nvGrpSpPr>
        <p:grpSpPr>
          <a:xfrm>
            <a:off x="3828738" y="1860680"/>
            <a:ext cx="1721276" cy="1616744"/>
            <a:chOff x="3787408" y="1909605"/>
            <a:chExt cx="1721276" cy="161674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FD3E0BC5-07B4-41E8-B9F9-6DC1FF421C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1909605"/>
              <a:ext cx="1721276" cy="1616744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D877E4E4-63D6-499E-ADB1-F4081F59B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4399" y="2117939"/>
              <a:ext cx="1117855" cy="1168666"/>
            </a:xfrm>
            <a:prstGeom prst="rect">
              <a:avLst/>
            </a:prstGeom>
          </p:spPr>
        </p:pic>
      </p:grpSp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E9A488F1-2787-4EC8-B9EF-70919C12F210}"/>
              </a:ext>
            </a:extLst>
          </p:cNvPr>
          <p:cNvGrpSpPr/>
          <p:nvPr/>
        </p:nvGrpSpPr>
        <p:grpSpPr>
          <a:xfrm>
            <a:off x="5683348" y="1895116"/>
            <a:ext cx="1689662" cy="1587050"/>
            <a:chOff x="5596954" y="1951883"/>
            <a:chExt cx="1689662" cy="158705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777B09A0-080B-4113-850C-ABC9BF6F0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6954" y="1951883"/>
              <a:ext cx="1689662" cy="158705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28DD64C-DE1F-483B-BF50-194BF679C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9763" y="2187912"/>
              <a:ext cx="749471" cy="901905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2D4E1977-8AF3-442F-B594-32381F95399B}"/>
              </a:ext>
            </a:extLst>
          </p:cNvPr>
          <p:cNvGrpSpPr/>
          <p:nvPr/>
        </p:nvGrpSpPr>
        <p:grpSpPr>
          <a:xfrm>
            <a:off x="7458670" y="1887716"/>
            <a:ext cx="1703638" cy="1623945"/>
            <a:chOff x="7379752" y="1881927"/>
            <a:chExt cx="1703638" cy="1623945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F052BCFE-044B-42B8-82B9-CF6C0824B2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9752" y="1881927"/>
              <a:ext cx="1703638" cy="162394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4A7416C-5452-4C1F-A81F-AD00581FE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9977" y="2264943"/>
              <a:ext cx="851094" cy="1092449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AE0DC22-8B6F-4716-90B8-FFCF98D7A9B0}"/>
              </a:ext>
            </a:extLst>
          </p:cNvPr>
          <p:cNvGrpSpPr/>
          <p:nvPr/>
        </p:nvGrpSpPr>
        <p:grpSpPr>
          <a:xfrm>
            <a:off x="170993" y="4067388"/>
            <a:ext cx="1703638" cy="1600177"/>
            <a:chOff x="138387" y="3996000"/>
            <a:chExt cx="1703638" cy="1600177"/>
          </a:xfrm>
        </p:grpSpPr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id="{C2DCA1B6-5466-4390-9DC6-67E07C0BC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8387" y="3996000"/>
              <a:ext cx="1703638" cy="160017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3D38A0D8-86B0-4FFE-8A13-E74DB5F6F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929" y="4178744"/>
              <a:ext cx="889203" cy="1041637"/>
            </a:xfrm>
            <a:prstGeom prst="rect">
              <a:avLst/>
            </a:prstGeom>
          </p:spPr>
        </p:pic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0DC95026-6348-46F6-9F3A-97235FE1D7B1}"/>
              </a:ext>
            </a:extLst>
          </p:cNvPr>
          <p:cNvGrpSpPr/>
          <p:nvPr/>
        </p:nvGrpSpPr>
        <p:grpSpPr>
          <a:xfrm>
            <a:off x="1951927" y="4093122"/>
            <a:ext cx="1703638" cy="1600177"/>
            <a:chOff x="1939515" y="4035596"/>
            <a:chExt cx="1703638" cy="1600177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FA979D66-B9F9-40FF-B0D9-15FE94E49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9515" y="4035596"/>
              <a:ext cx="1703638" cy="1600177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899356E2-E330-440F-A0BB-188113DCF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6950" y="4177194"/>
              <a:ext cx="1206775" cy="1067043"/>
            </a:xfrm>
            <a:prstGeom prst="rect">
              <a:avLst/>
            </a:prstGeom>
          </p:spPr>
        </p:pic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11E1E2F1-1717-4244-9DB3-4C79D55B04F3}"/>
              </a:ext>
            </a:extLst>
          </p:cNvPr>
          <p:cNvGrpSpPr/>
          <p:nvPr/>
        </p:nvGrpSpPr>
        <p:grpSpPr>
          <a:xfrm>
            <a:off x="3761158" y="4055855"/>
            <a:ext cx="1703638" cy="1600177"/>
            <a:chOff x="3787408" y="4059278"/>
            <a:chExt cx="1703638" cy="1600177"/>
          </a:xfrm>
        </p:grpSpPr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id="{57545A76-F7CD-4BD0-B40C-044CB6E16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7408" y="4059278"/>
              <a:ext cx="1703638" cy="1600177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C58C981D-4142-4CA2-91B0-34E9AA56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503" y="4192700"/>
              <a:ext cx="1117855" cy="1206775"/>
            </a:xfrm>
            <a:prstGeom prst="rect">
              <a:avLst/>
            </a:prstGeom>
          </p:spPr>
        </p:pic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id="{0AAE6DDA-3951-4987-B772-5129392ED607}"/>
              </a:ext>
            </a:extLst>
          </p:cNvPr>
          <p:cNvGrpSpPr/>
          <p:nvPr/>
        </p:nvGrpSpPr>
        <p:grpSpPr>
          <a:xfrm>
            <a:off x="5670194" y="4027195"/>
            <a:ext cx="1703638" cy="1600177"/>
            <a:chOff x="5582978" y="4050995"/>
            <a:chExt cx="1703638" cy="1600177"/>
          </a:xfrm>
        </p:grpSpPr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id="{2A6E605F-EDCC-43D8-9CC6-288CE12DA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82978" y="4050995"/>
              <a:ext cx="1703638" cy="1600177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366BBDD-AE9C-41FD-8F5D-1B91F347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4763" y="4151789"/>
              <a:ext cx="1054340" cy="1117855"/>
            </a:xfrm>
            <a:prstGeom prst="rect">
              <a:avLst/>
            </a:prstGeom>
          </p:spPr>
        </p:pic>
      </p:grp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6CE2B562-33B9-49EF-9D8E-10A171E21298}"/>
              </a:ext>
            </a:extLst>
          </p:cNvPr>
          <p:cNvGrpSpPr/>
          <p:nvPr/>
        </p:nvGrpSpPr>
        <p:grpSpPr>
          <a:xfrm>
            <a:off x="7495833" y="4035632"/>
            <a:ext cx="1703638" cy="1600177"/>
            <a:chOff x="7378548" y="4050995"/>
            <a:chExt cx="1703638" cy="1600177"/>
          </a:xfrm>
        </p:grpSpPr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554710A3-91D1-434C-88FE-412876365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78548" y="4050995"/>
              <a:ext cx="1703638" cy="160017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98C1FD6-7E85-4578-9E17-2A15712E9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305" y="4318616"/>
              <a:ext cx="1064039" cy="88947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9DBF3-A19F-4ECD-BD52-685AF80D9A0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88239" y="2867011"/>
            <a:ext cx="793401" cy="79340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FEA02DF5-AFD1-4540-827B-4BE9352344F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40507" y="2877908"/>
            <a:ext cx="793401" cy="79340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63E750BD-C3A6-4C27-808F-DA6C2C38C1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917437" y="2853519"/>
            <a:ext cx="793401" cy="79340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C072A851-9500-40B0-A624-52DCAB84E3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482844" y="2887974"/>
            <a:ext cx="793401" cy="79340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5A5A868-0EC8-406E-88BB-2D1A4D09E9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3" y="2898755"/>
            <a:ext cx="793401" cy="79340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B6051F6D-20BB-4967-B8B0-A6557929721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1201643" y="5014108"/>
            <a:ext cx="793401" cy="79340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F0D922D5-3B67-41D9-813C-D6F132CB306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3008663" y="5056449"/>
            <a:ext cx="793401" cy="79340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CB07E1E4-6411-406E-9596-A6AB4AD155E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4844821" y="5056448"/>
            <a:ext cx="793401" cy="793401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B0208AF6-2C4E-4D46-A1B8-4B5C0B362C2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8596586" y="5044733"/>
            <a:ext cx="793401" cy="793401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284565AB-BBAF-460D-B19A-0A26007FC4F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0295">
            <a:off x="6720704" y="5045897"/>
            <a:ext cx="793401" cy="793401"/>
          </a:xfrm>
          <a:prstGeom prst="rect">
            <a:avLst/>
          </a:prstGeom>
        </p:spPr>
      </p:pic>
      <p:pic>
        <p:nvPicPr>
          <p:cNvPr id="202" name="Picture 20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67150" y="2511772"/>
            <a:ext cx="26289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0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59</cp:revision>
  <dcterms:created xsi:type="dcterms:W3CDTF">2024-02-24T21:38:01Z</dcterms:created>
  <dcterms:modified xsi:type="dcterms:W3CDTF">2024-11-12T15:04:33Z</dcterms:modified>
</cp:coreProperties>
</file>