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3F3-45B1-4CFB-937F-4442AECC0F55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CBD4B-4CB2-4134-93D2-5782611B95F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audio1.wav"/><Relationship Id="rId7" Type="http://schemas.openxmlformats.org/officeDocument/2006/relationships/slideLayout" Target="../slideLayouts/slideLayout1.xm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2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50" y="3381256"/>
            <a:ext cx="2487384" cy="151803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57" y="3426475"/>
            <a:ext cx="2487384" cy="15180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18" y="1194425"/>
            <a:ext cx="2487384" cy="15180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3" y="1166427"/>
            <a:ext cx="2487384" cy="151803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43" y="1184374"/>
            <a:ext cx="2487384" cy="1518036"/>
          </a:xfrm>
          <a:prstGeom prst="rect">
            <a:avLst/>
          </a:prstGeom>
        </p:spPr>
      </p:pic>
      <p:sp>
        <p:nvSpPr>
          <p:cNvPr id="45" name="Прямокутник 44"/>
          <p:cNvSpPr/>
          <p:nvPr/>
        </p:nvSpPr>
        <p:spPr>
          <a:xfrm>
            <a:off x="1545185" y="1365665"/>
            <a:ext cx="12105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3903999" y="3632442"/>
            <a:ext cx="1295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46"/>
          <p:cNvSpPr/>
          <p:nvPr/>
        </p:nvSpPr>
        <p:spPr>
          <a:xfrm>
            <a:off x="9307941" y="1417613"/>
            <a:ext cx="12506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47"/>
          <p:cNvSpPr/>
          <p:nvPr/>
        </p:nvSpPr>
        <p:spPr>
          <a:xfrm>
            <a:off x="5418827" y="1435560"/>
            <a:ext cx="1186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48"/>
          <p:cNvSpPr/>
          <p:nvPr/>
        </p:nvSpPr>
        <p:spPr>
          <a:xfrm>
            <a:off x="7305232" y="3632441"/>
            <a:ext cx="13789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uk-UA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ЫР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2712720"/>
            <a:ext cx="2771775" cy="3028950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7830" y="3244215"/>
            <a:ext cx="200977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-0.13449 L 0.03112 -0.13449 C 0.03256 -0.13842 0.03399 -0.14236 0.03568 -0.14606 C 0.03646 -0.14791 0.03763 -0.1493 0.03842 -0.15115 C 0.04037 -0.15532 0.04219 -0.15995 0.04401 -0.16412 L 0.04675 -0.17083 C 0.04714 -0.17361 0.04701 -0.17638 0.04766 -0.17893 C 0.0487 -0.18263 0.05144 -0.18888 0.05144 -0.18888 C 0.05209 -0.19213 0.05261 -0.1956 0.05326 -0.19884 C 0.0543 -0.20324 0.05534 -0.2074 0.05599 -0.21203 C 0.05638 -0.21412 0.05664 -0.21643 0.05704 -0.21851 C 0.0573 -0.22338 0.05756 -0.22847 0.05795 -0.23333 C 0.05808 -0.23611 0.0586 -0.23888 0.05886 -0.24166 C 0.05912 -0.2449 0.05951 -0.24814 0.05977 -0.25138 C 0.06107 -0.26967 0.05925 -0.26134 0.0625 -0.27291 C 0.06316 -0.27939 0.06368 -0.28611 0.06433 -0.29259 C 0.06459 -0.29421 0.06511 -0.29583 0.06537 -0.29745 C 0.06745 -0.31481 0.06511 -0.30115 0.06719 -0.31226 C 0.06745 -0.31782 0.06745 -0.32338 0.0681 -0.3287 C 0.06836 -0.33125 0.06954 -0.3331 0.06993 -0.33541 C 0.07045 -0.33865 0.07045 -0.34213 0.07084 -0.34537 C 0.07305 -0.36041 0.07266 -0.34976 0.07266 -0.35995 L 0.07266 -0.35995 L 0.07266 -0.35995 " pathEditMode="relative" ptsTypes="AAAAAAAAAAAAA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7 -0.35023 L 0.09597 -0.35023 C 0.09831 -0.34699 0.10118 -0.34444 0.10326 -0.34051 C 0.10821 -0.33171 0.09961 -0.33819 0.10704 -0.33379 C 0.10886 -0.3243 0.10651 -0.3331 0.11068 -0.32569 C 0.11185 -0.32361 0.1125 -0.32106 0.11355 -0.31898 C 0.11797 -0.31018 0.11745 -0.31157 0.12279 -0.30578 C 0.12305 -0.3037 0.12305 -0.30115 0.1237 -0.2993 C 0.12461 -0.29676 0.12618 -0.29513 0.12735 -0.29282 C 0.12865 -0.29004 0.12982 -0.28726 0.13112 -0.28449 C 0.1336 -0.27106 0.1293 -0.29189 0.13763 -0.26967 C 0.13881 -0.26643 0.13985 -0.26296 0.14128 -0.25972 C 0.14571 -0.25 0.14388 -0.25439 0.14688 -0.24652 C 0.14896 -0.23148 0.14584 -0.24699 0.15052 -0.2368 C 0.1556 -0.22546 0.14623 -0.23796 0.1543 -0.22847 C 0.15456 -0.22685 0.15469 -0.225 0.15521 -0.22361 C 0.15638 -0.2199 0.15886 -0.21481 0.16068 -0.21203 C 0.16185 -0.21018 0.16329 -0.20902 0.16446 -0.20717 C 0.16524 -0.20578 0.1655 -0.2037 0.16628 -0.20208 C 0.16745 -0.19976 0.16888 -0.19791 0.16993 -0.1956 C 0.17474 -0.18588 0.17045 -0.19166 0.17552 -0.18564 C 0.17618 -0.18402 0.17657 -0.18194 0.17735 -0.18078 C 0.17813 -0.17963 0.17943 -0.18032 0.18021 -0.17916 C 0.18086 -0.17801 0.1806 -0.17569 0.18112 -0.1743 C 0.18217 -0.17129 0.18373 -0.16898 0.18477 -0.16597 C 0.18802 -0.15717 0.18464 -0.16064 0.18946 -0.15763 C 0.18972 -0.15601 0.18972 -0.15416 0.19037 -0.15277 C 0.19219 -0.14861 0.19467 -0.14513 0.19688 -0.1412 C 0.19779 -0.13958 0.19883 -0.13819 0.19961 -0.13634 C 0.20026 -0.13472 0.20066 -0.13263 0.20144 -0.13148 C 0.20313 -0.1287 0.20521 -0.12708 0.20704 -0.12476 L 0.20977 -0.12152 C 0.21172 -0.11111 0.20912 -0.12245 0.21446 -0.10995 C 0.22175 -0.09259 0.21068 -0.11342 0.21901 -0.09838 C 0.22136 -0.08611 0.21823 -0.10138 0.22188 -0.08865 C 0.22227 -0.08703 0.22201 -0.08495 0.22279 -0.08356 C 0.22344 -0.0824 0.22461 -0.08263 0.22552 -0.08194 C 0.22761 -0.0706 0.22461 -0.08402 0.23021 -0.07222 C 0.23399 -0.06412 0.22761 -0.06921 0.23386 -0.06551 C 0.23477 -0.06342 0.23594 -0.06134 0.23659 -0.05902 C 0.23972 -0.04953 0.23334 -0.05578 0.2431 -0.04421 L 0.24597 -0.04074 L 0.24401 -0.04583 " pathEditMode="relative" ptsTypes="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7 -0.03912 L 0.2487 -0.03912 C 0.25105 -0.04421 0.25378 -0.04884 0.25599 -0.05393 C 0.25664 -0.05532 0.25651 -0.0574 0.25691 -0.05902 C 0.2625 -0.07685 0.26042 -0.06643 0.26433 -0.08194 C 0.26563 -0.0868 0.26524 -0.08819 0.26628 -0.09351 C 0.26875 -0.10717 0.26693 -0.09676 0.26993 -0.10671 C 0.27162 -0.11203 0.27305 -0.11759 0.27461 -0.12314 C 0.27513 -0.12523 0.27592 -0.12731 0.27644 -0.12963 C 0.27709 -0.1331 0.27722 -0.13657 0.27826 -0.13958 C 0.27891 -0.1412 0.28008 -0.14189 0.28099 -0.14282 C 0.28164 -0.14444 0.28217 -0.14652 0.28295 -0.14791 C 0.28373 -0.1493 0.28477 -0.14976 0.28568 -0.15115 C 0.28672 -0.15254 0.2875 -0.15439 0.28842 -0.15601 C 0.28868 -0.15833 0.28972 -0.16828 0.29024 -0.17083 C 0.29076 -0.17314 0.29128 -0.17546 0.29219 -0.17731 C 0.29441 -0.18217 0.29584 -0.1824 0.29857 -0.18402 C 0.30287 -0.19513 0.29805 -0.18101 0.30144 -0.19884 C 0.3017 -0.20069 0.30261 -0.20208 0.30326 -0.2037 C 0.30495 -0.21273 0.30326 -0.20532 0.30691 -0.21689 C 0.30769 -0.21898 0.30795 -0.22152 0.30886 -0.22338 C 0.30951 -0.225 0.31068 -0.22569 0.31159 -0.22685 C 0.31224 -0.23009 0.31237 -0.23379 0.31342 -0.23657 C 0.31615 -0.24398 0.31459 -0.24004 0.3181 -0.24814 C 0.31927 -0.25879 0.31823 -0.25486 0.32175 -0.26458 C 0.32292 -0.26805 0.32552 -0.27453 0.32552 -0.27453 C 0.32722 -0.28402 0.325 -0.27523 0.32917 -0.28263 C 0.32995 -0.28402 0.33034 -0.28611 0.33099 -0.28773 C 0.33191 -0.28935 0.33295 -0.29097 0.33386 -0.29259 C 0.33542 -0.30393 0.33373 -0.2949 0.33659 -0.30416 C 0.33972 -0.31412 0.33842 -0.31273 0.34219 -0.3206 C 0.34519 -0.32685 0.34571 -0.32523 0.34857 -0.33379 C 0.34948 -0.33634 0.34974 -0.33935 0.35052 -0.34189 C 0.35287 -0.35069 0.3517 -0.34328 0.35508 -0.35185 L 0.35795 -0.36157 L 0.35795 -0.36157 " pathEditMode="relative" ptsTypes="AAAAAAAAAAAAAAAAAAAAAAAAAAAAAAAAAA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55 -0.35023 L 0.36355 -0.35023 L 0.4375 -0.34861 C 0.43855 -0.34861 0.43933 -0.34699 0.44037 -0.34699 L 0.63386 -0.34537 L 0.64037 -0.34351 L 0.64037 -0.34351 " pathEditMode="relative" ptsTypes="AAAAA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46 -0.34861 L 0.63946 -0.34861 C 0.63842 -0.34166 0.63842 -0.33402 0.63659 -0.32731 C 0.63581 -0.32407 0.63321 -0.32361 0.63204 -0.32083 C 0.62605 -0.30648 0.63633 -0.32037 0.62826 -0.31088 C 0.62761 -0.30926 0.62696 -0.30763 0.62644 -0.30601 C 0.62605 -0.30439 0.62605 -0.30231 0.62552 -0.30092 C 0.62357 -0.29676 0.62071 -0.29398 0.61901 -0.28935 C 0.61836 -0.28773 0.61784 -0.28611 0.61719 -0.28449 C 0.61537 -0.28078 0.61394 -0.2787 0.61159 -0.27638 C 0.61042 -0.275 0.60912 -0.27407 0.60795 -0.27291 C 0.60664 -0.27083 0.6056 -0.26851 0.60417 -0.26643 C 0.60183 -0.26296 0.59909 -0.26018 0.59675 -0.25648 C 0.59597 -0.25532 0.59545 -0.25324 0.59493 -0.25162 C 0.59362 -0.24722 0.59232 -0.24305 0.59128 -0.23842 C 0.59063 -0.23564 0.59024 -0.23287 0.58933 -0.23009 C 0.58868 -0.22777 0.5875 -0.22592 0.58659 -0.22361 C 0.58633 -0.22083 0.58646 -0.21782 0.58568 -0.21527 C 0.58399 -0.20995 0.57917 -0.20046 0.57917 -0.20046 C 0.57852 -0.19513 0.57839 -0.18935 0.57735 -0.18402 C 0.57709 -0.1824 0.5767 -0.18078 0.57644 -0.17916 C 0.57605 -0.17638 0.57631 -0.17338 0.57552 -0.17083 C 0.57487 -0.16921 0.5737 -0.16875 0.57266 -0.16759 C 0.5724 -0.16551 0.5724 -0.16296 0.57175 -0.16111 C 0.5711 -0.15902 0.5698 -0.15787 0.56901 -0.15601 C 0.56329 -0.14305 0.56667 -0.15069 0.56433 -0.1412 C 0.56381 -0.13912 0.56329 -0.1368 0.5625 -0.13472 C 0.56133 -0.13125 0.55886 -0.12476 0.55886 -0.12476 C 0.55664 -0.10972 0.55977 -0.12801 0.55417 -0.10995 C 0.55352 -0.1081 0.55391 -0.10532 0.55326 -0.10347 C 0.55222 -0.1 0.54948 -0.09722 0.54766 -0.09513 C 0.54623 -0.08703 0.54753 -0.09282 0.54401 -0.08379 C 0.53881 -0.0706 0.54232 -0.07731 0.5375 -0.06898 C 0.53724 -0.06551 0.53724 -0.06203 0.53659 -0.05902 C 0.53555 -0.05416 0.53282 -0.05115 0.53099 -0.04745 C 0.53034 -0.04606 0.52982 -0.04421 0.52917 -0.04259 C 0.52852 -0.03935 0.52722 -0.03171 0.52644 -0.02939 C 0.52513 -0.02569 0.52279 -0.02338 0.52084 -0.02106 C 0.51993 -0.01782 0.51888 -0.01458 0.5181 -0.01134 C 0.51758 -0.00926 0.51771 -0.00671 0.51719 -0.00463 C 0.51498 0.00255 0.51316 0.00394 0.50977 0.00857 C 0.50547 0.01991 0.50795 0.01621 0.50326 0.02176 C 0.50118 0.03311 0.50274 0.02917 0.49961 0.03496 L 0.49961 0.03496 " pathEditMode="relative" ptsTypes="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11</cp:revision>
  <dcterms:created xsi:type="dcterms:W3CDTF">2024-04-01T10:09:00Z</dcterms:created>
  <dcterms:modified xsi:type="dcterms:W3CDTF">2024-07-10T11:28:45Z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A6FE58E2F5FB4DD99BB1C0E012B56E21_12</vt:lpwstr>
  </property>
  <property fmtid="{D5CDD505-2E9C-101B-9397-08002B2CF9AE}" pid="3" name="KSOProductBuildVer">
    <vt:lpwstr>1033-12.2.0.17119</vt:lpwstr>
  </property>
</Properties>
</file>