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27257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24110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2308516"/>
            <a:ext cx="2824741" cy="283613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327" y="0"/>
            <a:ext cx="1102245" cy="10311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31685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55" y="4332258"/>
            <a:ext cx="2132878" cy="2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905" y="2599690"/>
            <a:ext cx="29146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25729 -0.407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7526 -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5495 -0.36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4088 0.2069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60911 0.6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6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75 0.413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60859 -0.006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3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1744 0.5615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2024-04-16T14:24:00Z</dcterms:created>
  <dcterms:modified xsi:type="dcterms:W3CDTF">2024-06-11T07:23:12Z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