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приготовим мы салат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Ла-ла-ла, ла-ла-ла - вот высокая скала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 лодке сломано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мы забили гол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маме купим мы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Олка-олка-олка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- над столом есть полка.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тарелке булка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3770" y="2824107"/>
            <a:ext cx="1399081" cy="139908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1945" y="2824107"/>
            <a:ext cx="1399081" cy="139908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66945" y="2686685"/>
            <a:ext cx="22288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2024-04-15T09:19:00Z</dcterms:created>
  <dcterms:modified xsi:type="dcterms:W3CDTF">2024-07-03T22:31:14Z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