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8D08322-7785-479F-3FD1-199C1FBC6A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4500211" y="2443164"/>
            <a:ext cx="199772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4430091-99A9-B906-8347-93060F914D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>
            <a:off x="2405062" y="2443164"/>
            <a:ext cx="2128838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2887551-116D-3452-428E-68C2482138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>
            <a:off x="584903" y="2443164"/>
            <a:ext cx="182015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F9C61AB-78CD-E7F1-5CD2-CE99E27C06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>
            <a:off x="4500212" y="289870"/>
            <a:ext cx="1997728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60A13A-DC0C-8B73-95AF-2B93E3438EA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2405063" y="289869"/>
            <a:ext cx="2095149" cy="215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B466AD3-351F-FD15-AD07-257BC626BF0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>
            <a:off x="584904" y="289870"/>
            <a:ext cx="1820159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14130" y="362240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11D614FA-B152-6106-9ACB-E91B26BA94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91" y="503084"/>
            <a:ext cx="2210122" cy="22101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3D138E7-16CA-3E77-2A25-5271B8E7A1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 rot="18241074">
            <a:off x="1931090" y="4919868"/>
            <a:ext cx="1224983" cy="144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Рисунок 3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598159-41CA-CF4A-05B9-67B2DF3EA0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 rot="3577195">
            <a:off x="3508605" y="4712984"/>
            <a:ext cx="1177589" cy="1222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859D14-609D-9F41-A9CC-E094D19CAA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 rot="20389834">
            <a:off x="5071773" y="4915082"/>
            <a:ext cx="1497587" cy="132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40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A715CF-B6C0-02D3-26D8-4316E3507A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6949270" y="3587825"/>
            <a:ext cx="1373985" cy="1412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Рисунок 41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6B02678-AC46-B244-38F5-3E0B5975E8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 rot="1896815">
            <a:off x="6849239" y="4965493"/>
            <a:ext cx="1250162" cy="1347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302FFF-14F6-6FFF-4326-535D9C322A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603141" y="4810128"/>
            <a:ext cx="1284775" cy="121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Рисунок 44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B0D5FF8-203B-9661-6950-0545E0D4C0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08" y="560402"/>
            <a:ext cx="2376686" cy="237668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A6FCD5A-8F29-9ECB-D86C-4949B1C37D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35" y="474884"/>
            <a:ext cx="2506432" cy="250643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61A0E6-981E-57BD-4F1C-DD31C5991D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127" y="142003"/>
            <a:ext cx="3075453" cy="30754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9F505E-7DBD-B2AC-FC34-D8507DDAFF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91" y="486244"/>
            <a:ext cx="2539127" cy="2539127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4265A6D0-1AAE-D867-DC45-1DA20B65D2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40" y="561193"/>
            <a:ext cx="2389231" cy="238923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68" y="1277805"/>
            <a:ext cx="5342785" cy="5438192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48453" y="3556311"/>
            <a:ext cx="30575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2024-11-25T12:49:00Z</dcterms:modified>
</cp:coreProperties>
</file>