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0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B2CFA2-329C-4BED-AEF7-BED370753081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F2C52-15EB-439C-9C6C-32743BD5AD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9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6F91F7-6755-901F-413B-7C880E3CD9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C3A298F-A5C9-3038-0719-3610872AD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52F104E-470F-279E-D6F6-FE6F53DBFB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F087EC-AC67-1F4C-72CE-CB4D33FE59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CDB2F-421A-461F-8B98-5D63A8D32BCA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81231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09E7C-F700-4395-81A1-7261EC09C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A1FD220-5DDD-D70C-8FE4-4A5FF11174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C3867F-6EF7-D36D-863F-7399EC1F8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280478-51D0-5BA0-094E-E467519B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730EBE-DD43-AD6A-253D-F143DD35A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783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BC39F-B4F6-7D36-D261-1FA8491FC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C31F7C-099D-8B10-F556-B3FB3D0EA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2DAA2-23B8-B553-37DF-C2B599C4E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877A41-12FB-C1C6-DD97-5DCFF6BE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D373-6EC6-634A-F98E-51D21C6E8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89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3A77FDD-8EB2-BA13-2EC9-C38C014FB0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B6087B-9D32-3433-1EB5-EE4327F32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143DA5-91C3-79BD-6CD8-9D7F21587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265DC2-C59B-5A9A-6341-F5CBA45E0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94A9DB-8F43-FEF1-850B-996D8981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60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E451DB-204D-59A1-F554-A6961BBE6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067D3BD-5277-68A4-5790-05C7DC8BB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64AA697-B4D5-2C5E-518D-7565727F8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6CD2FF-5D90-F6FD-E644-A22051811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64C64-CF8A-C1EF-C7AA-3BEC6E6BD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373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0DCCE0-7604-9B92-C878-C9148201B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DA105A-CE99-4AFC-59B1-5EE3902A1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8D4CF-5716-82E4-1FCE-A8C4E81B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2F1A2A-3794-5E23-4746-00B96877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FAC0BE-1855-2511-E6C3-CFB021EEC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183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58D0AD-AB2A-7D66-DE06-97513F729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C07B1-72E4-F04A-DFF0-6677979B6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C99B79-16F3-8D40-D64E-50989240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5364EBF-3F72-A927-7E29-F5B87985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3E058F-E450-2739-13B3-869E5185E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323DE2-EDC4-1630-85A0-BEFC6A31E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73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6EA79C-A968-05DA-E016-4B6389ABD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0AB4F2-25D5-39D4-717B-AE08CA71F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FEB34D5-741D-8D62-A721-2A7CB554F4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94997C0-32DA-53E5-A655-603523AD28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AFF9A7C-00E6-5758-F93B-484693408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B7C6A2-273E-4FDD-4859-66651822F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FD7F12-5CB2-C15F-305F-81F8A3D5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194FFD-999D-50E9-0C63-A473479AB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2371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437A8-8CE3-D64C-0DB6-B4DB05FE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BB3C45-A3C5-921A-1B1B-9607F5ADB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A9243B-B044-A5E4-B5DB-40749D71F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48E6-0407-9A97-8F76-947EA707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7FB022-DBA7-E5FC-8A9F-BC527035A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209099-4888-1527-09DB-526291859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86123F-BD61-B0A9-C6E0-65E36C586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8909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EFCE7-4D03-DE87-5CD9-8754C566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F7571B-BA7B-2C7E-7EBB-399261A95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8FD40C9-1400-98CF-7198-CD4C0317B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64CA968-A40C-F050-18DB-A00A6EE25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C32AC4-FD4E-B915-B828-D8E0D7AEB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7801DF-19EB-4E26-0D8D-29C4FDC8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4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02C2F-2A5D-6D7B-5A50-EBBE3574E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92F0F64-774F-332C-FF03-ECC901295C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1BF91-7AE0-22A1-7F2B-35FC2247F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840FE-E3CA-C5B3-CCD7-D3004ED72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5921F1-66DC-F3CE-F2E1-9EC48289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1447A-8AA4-90ED-66B5-576A7C88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73703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65151E-995E-9252-50D6-132A3D2A3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32EA01-4266-61D8-EBAB-5EDBB8B371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ABBCD0-34E1-5820-EB49-A3BF8E1F7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C3411-22F6-4D25-94CD-EDF810D681AB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B5A6A-B58C-BF87-4CE2-53DD1756C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7361DE-B0DC-4B8B-8D62-D9190A1BE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AD716-C8C4-4B3F-825E-0E1F77F9DB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5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4C1BAE8-0BB9-E0E0-746D-17A456414A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A94CAD9-64ED-EEE1-82A3-33F170D1DD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080"/>
            <a:ext cx="12192000" cy="7011080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4A880B79-839B-80EA-5DE6-6C29ECA695C2}"/>
              </a:ext>
            </a:extLst>
          </p:cNvPr>
          <p:cNvSpPr/>
          <p:nvPr/>
        </p:nvSpPr>
        <p:spPr>
          <a:xfrm>
            <a:off x="6566145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335" y="79974"/>
                  <a:pt x="73374" y="10909"/>
                  <a:pt x="191251" y="0"/>
                </a:cubicBezTo>
                <a:cubicBezTo>
                  <a:pt x="299302" y="6796"/>
                  <a:pt x="519107" y="12561"/>
                  <a:pt x="704745" y="0"/>
                </a:cubicBezTo>
                <a:cubicBezTo>
                  <a:pt x="890383" y="-12561"/>
                  <a:pt x="1139003" y="8886"/>
                  <a:pt x="1261031" y="0"/>
                </a:cubicBezTo>
                <a:cubicBezTo>
                  <a:pt x="1366373" y="2410"/>
                  <a:pt x="1446571" y="84061"/>
                  <a:pt x="1452282" y="191251"/>
                </a:cubicBezTo>
                <a:cubicBezTo>
                  <a:pt x="1434884" y="263261"/>
                  <a:pt x="1458005" y="404534"/>
                  <a:pt x="1452282" y="550792"/>
                </a:cubicBezTo>
                <a:cubicBezTo>
                  <a:pt x="1446559" y="697050"/>
                  <a:pt x="1458524" y="780803"/>
                  <a:pt x="1452282" y="956231"/>
                </a:cubicBezTo>
                <a:cubicBezTo>
                  <a:pt x="1458757" y="1074230"/>
                  <a:pt x="1367242" y="1143960"/>
                  <a:pt x="1261031" y="1147482"/>
                </a:cubicBezTo>
                <a:cubicBezTo>
                  <a:pt x="1157609" y="1136945"/>
                  <a:pt x="883128" y="1145510"/>
                  <a:pt x="758234" y="1147482"/>
                </a:cubicBezTo>
                <a:cubicBezTo>
                  <a:pt x="633340" y="1149454"/>
                  <a:pt x="329810" y="1165652"/>
                  <a:pt x="191251" y="1147482"/>
                </a:cubicBezTo>
                <a:cubicBezTo>
                  <a:pt x="92361" y="1172753"/>
                  <a:pt x="19912" y="1058866"/>
                  <a:pt x="0" y="956231"/>
                </a:cubicBezTo>
                <a:cubicBezTo>
                  <a:pt x="-11683" y="808185"/>
                  <a:pt x="-7186" y="735054"/>
                  <a:pt x="0" y="581391"/>
                </a:cubicBezTo>
                <a:cubicBezTo>
                  <a:pt x="7186" y="427728"/>
                  <a:pt x="7153" y="35198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1697" y="92506"/>
                  <a:pt x="65966" y="-10643"/>
                  <a:pt x="191251" y="0"/>
                </a:cubicBezTo>
                <a:cubicBezTo>
                  <a:pt x="346531" y="-26142"/>
                  <a:pt x="495438" y="-18462"/>
                  <a:pt x="715443" y="0"/>
                </a:cubicBezTo>
                <a:cubicBezTo>
                  <a:pt x="935448" y="18462"/>
                  <a:pt x="1022472" y="8113"/>
                  <a:pt x="1261031" y="0"/>
                </a:cubicBezTo>
                <a:cubicBezTo>
                  <a:pt x="1363139" y="3966"/>
                  <a:pt x="1450717" y="102738"/>
                  <a:pt x="1452282" y="191251"/>
                </a:cubicBezTo>
                <a:cubicBezTo>
                  <a:pt x="1454765" y="307560"/>
                  <a:pt x="1435265" y="476271"/>
                  <a:pt x="1452282" y="550792"/>
                </a:cubicBezTo>
                <a:cubicBezTo>
                  <a:pt x="1469299" y="625313"/>
                  <a:pt x="1433985" y="760180"/>
                  <a:pt x="1452282" y="956231"/>
                </a:cubicBezTo>
                <a:cubicBezTo>
                  <a:pt x="1444453" y="1076857"/>
                  <a:pt x="1350323" y="1135301"/>
                  <a:pt x="1261031" y="1147482"/>
                </a:cubicBezTo>
                <a:cubicBezTo>
                  <a:pt x="1004385" y="1122228"/>
                  <a:pt x="933112" y="1161033"/>
                  <a:pt x="736839" y="1147482"/>
                </a:cubicBezTo>
                <a:cubicBezTo>
                  <a:pt x="540566" y="1133931"/>
                  <a:pt x="373453" y="1171535"/>
                  <a:pt x="191251" y="1147482"/>
                </a:cubicBezTo>
                <a:cubicBezTo>
                  <a:pt x="107626" y="1155162"/>
                  <a:pt x="991" y="1068502"/>
                  <a:pt x="0" y="956231"/>
                </a:cubicBezTo>
                <a:cubicBezTo>
                  <a:pt x="-11885" y="776942"/>
                  <a:pt x="-908" y="694343"/>
                  <a:pt x="0" y="566091"/>
                </a:cubicBezTo>
                <a:cubicBezTo>
                  <a:pt x="908" y="437839"/>
                  <a:pt x="9715" y="30779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118345133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F1D2866C-DC64-FECE-DA64-C0B1FB9BB12B}"/>
              </a:ext>
            </a:extLst>
          </p:cNvPr>
          <p:cNvSpPr/>
          <p:nvPr/>
        </p:nvSpPr>
        <p:spPr>
          <a:xfrm>
            <a:off x="8224616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47537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737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96690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13466" y="85312"/>
                  <a:pt x="95271" y="1607"/>
                  <a:pt x="191251" y="0"/>
                </a:cubicBezTo>
                <a:cubicBezTo>
                  <a:pt x="439710" y="26302"/>
                  <a:pt x="580161" y="-23891"/>
                  <a:pt x="747537" y="0"/>
                </a:cubicBezTo>
                <a:cubicBezTo>
                  <a:pt x="914913" y="23891"/>
                  <a:pt x="1116176" y="18285"/>
                  <a:pt x="1261031" y="0"/>
                </a:cubicBezTo>
                <a:cubicBezTo>
                  <a:pt x="1363504" y="-23177"/>
                  <a:pt x="1437838" y="106853"/>
                  <a:pt x="1452282" y="191251"/>
                </a:cubicBezTo>
                <a:cubicBezTo>
                  <a:pt x="1464909" y="285575"/>
                  <a:pt x="1463557" y="436535"/>
                  <a:pt x="1452282" y="573741"/>
                </a:cubicBezTo>
                <a:cubicBezTo>
                  <a:pt x="1441008" y="710947"/>
                  <a:pt x="1447391" y="825461"/>
                  <a:pt x="1452282" y="956231"/>
                </a:cubicBezTo>
                <a:cubicBezTo>
                  <a:pt x="1454869" y="1061308"/>
                  <a:pt x="1351198" y="1138164"/>
                  <a:pt x="1261031" y="1147482"/>
                </a:cubicBezTo>
                <a:cubicBezTo>
                  <a:pt x="1137844" y="1148701"/>
                  <a:pt x="979662" y="1171604"/>
                  <a:pt x="758234" y="1147482"/>
                </a:cubicBezTo>
                <a:cubicBezTo>
                  <a:pt x="536806" y="1123360"/>
                  <a:pt x="454363" y="1120797"/>
                  <a:pt x="191251" y="1147482"/>
                </a:cubicBezTo>
                <a:cubicBezTo>
                  <a:pt x="90389" y="1166050"/>
                  <a:pt x="-1536" y="1064897"/>
                  <a:pt x="0" y="956231"/>
                </a:cubicBezTo>
                <a:cubicBezTo>
                  <a:pt x="-8960" y="858990"/>
                  <a:pt x="-13581" y="771814"/>
                  <a:pt x="0" y="596690"/>
                </a:cubicBezTo>
                <a:cubicBezTo>
                  <a:pt x="13581" y="421566"/>
                  <a:pt x="177" y="365341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3097" y="86897"/>
                  <a:pt x="105147" y="6323"/>
                  <a:pt x="191251" y="0"/>
                </a:cubicBezTo>
                <a:cubicBezTo>
                  <a:pt x="409163" y="-25872"/>
                  <a:pt x="608287" y="5294"/>
                  <a:pt x="747537" y="0"/>
                </a:cubicBezTo>
                <a:cubicBezTo>
                  <a:pt x="886787" y="-5294"/>
                  <a:pt x="1074999" y="313"/>
                  <a:pt x="1261031" y="0"/>
                </a:cubicBezTo>
                <a:cubicBezTo>
                  <a:pt x="1385689" y="-13791"/>
                  <a:pt x="1439517" y="78222"/>
                  <a:pt x="1452282" y="191251"/>
                </a:cubicBezTo>
                <a:cubicBezTo>
                  <a:pt x="1466318" y="281641"/>
                  <a:pt x="1466891" y="461568"/>
                  <a:pt x="1452282" y="566091"/>
                </a:cubicBezTo>
                <a:cubicBezTo>
                  <a:pt x="1437673" y="670614"/>
                  <a:pt x="1436533" y="819552"/>
                  <a:pt x="1452282" y="956231"/>
                </a:cubicBezTo>
                <a:cubicBezTo>
                  <a:pt x="1462578" y="1073923"/>
                  <a:pt x="1360023" y="1153713"/>
                  <a:pt x="1261031" y="1147482"/>
                </a:cubicBezTo>
                <a:cubicBezTo>
                  <a:pt x="1091868" y="1129466"/>
                  <a:pt x="919040" y="1124231"/>
                  <a:pt x="704745" y="1147482"/>
                </a:cubicBezTo>
                <a:cubicBezTo>
                  <a:pt x="490450" y="1170733"/>
                  <a:pt x="410435" y="1161797"/>
                  <a:pt x="191251" y="1147482"/>
                </a:cubicBezTo>
                <a:cubicBezTo>
                  <a:pt x="90820" y="1147148"/>
                  <a:pt x="-16206" y="1057088"/>
                  <a:pt x="0" y="956231"/>
                </a:cubicBezTo>
                <a:cubicBezTo>
                  <a:pt x="7232" y="845865"/>
                  <a:pt x="8256" y="741090"/>
                  <a:pt x="0" y="581391"/>
                </a:cubicBezTo>
                <a:cubicBezTo>
                  <a:pt x="-8256" y="421692"/>
                  <a:pt x="-15166" y="38013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07414504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7B072C3C-CDCD-8805-06C5-44458213186F}"/>
              </a:ext>
            </a:extLst>
          </p:cNvPr>
          <p:cNvSpPr/>
          <p:nvPr/>
        </p:nvSpPr>
        <p:spPr>
          <a:xfrm>
            <a:off x="9981698" y="968062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660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15443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4361" y="82396"/>
                  <a:pt x="82764" y="7603"/>
                  <a:pt x="191251" y="0"/>
                </a:cubicBezTo>
                <a:cubicBezTo>
                  <a:pt x="370439" y="17004"/>
                  <a:pt x="563536" y="-19108"/>
                  <a:pt x="704745" y="0"/>
                </a:cubicBezTo>
                <a:cubicBezTo>
                  <a:pt x="845954" y="19108"/>
                  <a:pt x="1148872" y="21247"/>
                  <a:pt x="1261031" y="0"/>
                </a:cubicBezTo>
                <a:cubicBezTo>
                  <a:pt x="1391963" y="1716"/>
                  <a:pt x="1466805" y="84360"/>
                  <a:pt x="1452282" y="191251"/>
                </a:cubicBezTo>
                <a:cubicBezTo>
                  <a:pt x="1465256" y="375744"/>
                  <a:pt x="1458973" y="393933"/>
                  <a:pt x="1452282" y="566091"/>
                </a:cubicBezTo>
                <a:cubicBezTo>
                  <a:pt x="1445591" y="738249"/>
                  <a:pt x="1461612" y="850604"/>
                  <a:pt x="1452282" y="956231"/>
                </a:cubicBezTo>
                <a:cubicBezTo>
                  <a:pt x="1438419" y="1076155"/>
                  <a:pt x="1363765" y="1149055"/>
                  <a:pt x="1261031" y="1147482"/>
                </a:cubicBezTo>
                <a:cubicBezTo>
                  <a:pt x="1134827" y="1161800"/>
                  <a:pt x="833351" y="1172905"/>
                  <a:pt x="715443" y="1147482"/>
                </a:cubicBezTo>
                <a:cubicBezTo>
                  <a:pt x="597535" y="1122059"/>
                  <a:pt x="325668" y="1171446"/>
                  <a:pt x="191251" y="1147482"/>
                </a:cubicBezTo>
                <a:cubicBezTo>
                  <a:pt x="106911" y="1146506"/>
                  <a:pt x="1232" y="1081698"/>
                  <a:pt x="0" y="956231"/>
                </a:cubicBezTo>
                <a:cubicBezTo>
                  <a:pt x="-11901" y="806213"/>
                  <a:pt x="1198" y="713714"/>
                  <a:pt x="0" y="566091"/>
                </a:cubicBezTo>
                <a:cubicBezTo>
                  <a:pt x="-1198" y="418468"/>
                  <a:pt x="11150" y="33544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-15710" y="76292"/>
                  <a:pt x="79661" y="25340"/>
                  <a:pt x="191251" y="0"/>
                </a:cubicBezTo>
                <a:cubicBezTo>
                  <a:pt x="413376" y="-2534"/>
                  <a:pt x="530110" y="-7874"/>
                  <a:pt x="694048" y="0"/>
                </a:cubicBezTo>
                <a:cubicBezTo>
                  <a:pt x="857986" y="7874"/>
                  <a:pt x="1004389" y="15429"/>
                  <a:pt x="1261031" y="0"/>
                </a:cubicBezTo>
                <a:cubicBezTo>
                  <a:pt x="1360427" y="1411"/>
                  <a:pt x="1448048" y="101110"/>
                  <a:pt x="1452282" y="191251"/>
                </a:cubicBezTo>
                <a:cubicBezTo>
                  <a:pt x="1461817" y="297087"/>
                  <a:pt x="1459948" y="382133"/>
                  <a:pt x="1452282" y="566091"/>
                </a:cubicBezTo>
                <a:cubicBezTo>
                  <a:pt x="1444616" y="750049"/>
                  <a:pt x="1466194" y="762393"/>
                  <a:pt x="1452282" y="956231"/>
                </a:cubicBezTo>
                <a:cubicBezTo>
                  <a:pt x="1470989" y="1055347"/>
                  <a:pt x="1378877" y="1143621"/>
                  <a:pt x="1261031" y="1147482"/>
                </a:cubicBezTo>
                <a:cubicBezTo>
                  <a:pt x="1084919" y="1164721"/>
                  <a:pt x="962178" y="1167253"/>
                  <a:pt x="715443" y="1147482"/>
                </a:cubicBezTo>
                <a:cubicBezTo>
                  <a:pt x="468708" y="1127711"/>
                  <a:pt x="348401" y="1165609"/>
                  <a:pt x="191251" y="1147482"/>
                </a:cubicBezTo>
                <a:cubicBezTo>
                  <a:pt x="87792" y="1165142"/>
                  <a:pt x="-16921" y="1067166"/>
                  <a:pt x="0" y="956231"/>
                </a:cubicBezTo>
                <a:cubicBezTo>
                  <a:pt x="-3736" y="809464"/>
                  <a:pt x="4836" y="683935"/>
                  <a:pt x="0" y="589041"/>
                </a:cubicBezTo>
                <a:cubicBezTo>
                  <a:pt x="-4836" y="494147"/>
                  <a:pt x="12135" y="279234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719221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83788555-BEC0-ACE9-12A9-5F16159960FB}"/>
              </a:ext>
            </a:extLst>
          </p:cNvPr>
          <p:cNvSpPr/>
          <p:nvPr/>
        </p:nvSpPr>
        <p:spPr>
          <a:xfrm>
            <a:off x="4921123" y="2408927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694048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0792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58234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13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3167" y="89310"/>
                  <a:pt x="88859" y="-5493"/>
                  <a:pt x="191251" y="0"/>
                </a:cubicBezTo>
                <a:cubicBezTo>
                  <a:pt x="435444" y="21876"/>
                  <a:pt x="587205" y="-10505"/>
                  <a:pt x="694048" y="0"/>
                </a:cubicBezTo>
                <a:cubicBezTo>
                  <a:pt x="800891" y="10505"/>
                  <a:pt x="995429" y="-6105"/>
                  <a:pt x="1261031" y="0"/>
                </a:cubicBezTo>
                <a:cubicBezTo>
                  <a:pt x="1369455" y="12292"/>
                  <a:pt x="1448933" y="83239"/>
                  <a:pt x="1452282" y="191251"/>
                </a:cubicBezTo>
                <a:cubicBezTo>
                  <a:pt x="1435557" y="349658"/>
                  <a:pt x="1454575" y="411648"/>
                  <a:pt x="1452282" y="550792"/>
                </a:cubicBezTo>
                <a:cubicBezTo>
                  <a:pt x="1449989" y="689936"/>
                  <a:pt x="1440499" y="832018"/>
                  <a:pt x="1452282" y="956231"/>
                </a:cubicBezTo>
                <a:cubicBezTo>
                  <a:pt x="1457929" y="1058600"/>
                  <a:pt x="1369021" y="1156202"/>
                  <a:pt x="1261031" y="1147482"/>
                </a:cubicBezTo>
                <a:cubicBezTo>
                  <a:pt x="1072410" y="1122645"/>
                  <a:pt x="1004855" y="1159859"/>
                  <a:pt x="758234" y="1147482"/>
                </a:cubicBezTo>
                <a:cubicBezTo>
                  <a:pt x="511613" y="1135105"/>
                  <a:pt x="472621" y="1169378"/>
                  <a:pt x="191251" y="1147482"/>
                </a:cubicBezTo>
                <a:cubicBezTo>
                  <a:pt x="73443" y="1161444"/>
                  <a:pt x="-8112" y="1045936"/>
                  <a:pt x="0" y="956231"/>
                </a:cubicBezTo>
                <a:cubicBezTo>
                  <a:pt x="-2033" y="871727"/>
                  <a:pt x="-3435" y="715905"/>
                  <a:pt x="0" y="581391"/>
                </a:cubicBezTo>
                <a:cubicBezTo>
                  <a:pt x="3435" y="446877"/>
                  <a:pt x="12874" y="31738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21757" y="75599"/>
                  <a:pt x="91276" y="3521"/>
                  <a:pt x="191251" y="0"/>
                </a:cubicBezTo>
                <a:cubicBezTo>
                  <a:pt x="420116" y="-18457"/>
                  <a:pt x="488247" y="16964"/>
                  <a:pt x="736839" y="0"/>
                </a:cubicBezTo>
                <a:cubicBezTo>
                  <a:pt x="985431" y="-16964"/>
                  <a:pt x="1139288" y="16736"/>
                  <a:pt x="1261031" y="0"/>
                </a:cubicBezTo>
                <a:cubicBezTo>
                  <a:pt x="1371986" y="-8642"/>
                  <a:pt x="1448322" y="91525"/>
                  <a:pt x="1452282" y="191251"/>
                </a:cubicBezTo>
                <a:cubicBezTo>
                  <a:pt x="1467714" y="277692"/>
                  <a:pt x="1447029" y="452005"/>
                  <a:pt x="1452282" y="566091"/>
                </a:cubicBezTo>
                <a:cubicBezTo>
                  <a:pt x="1457535" y="680177"/>
                  <a:pt x="1470444" y="866591"/>
                  <a:pt x="1452282" y="956231"/>
                </a:cubicBezTo>
                <a:cubicBezTo>
                  <a:pt x="1437915" y="1080411"/>
                  <a:pt x="1390908" y="1138366"/>
                  <a:pt x="1261031" y="1147482"/>
                </a:cubicBezTo>
                <a:cubicBezTo>
                  <a:pt x="1054245" y="1148961"/>
                  <a:pt x="1002898" y="1154620"/>
                  <a:pt x="758234" y="1147482"/>
                </a:cubicBezTo>
                <a:cubicBezTo>
                  <a:pt x="513570" y="1140344"/>
                  <a:pt x="458262" y="1128607"/>
                  <a:pt x="191251" y="1147482"/>
                </a:cubicBezTo>
                <a:cubicBezTo>
                  <a:pt x="67732" y="1146898"/>
                  <a:pt x="-10533" y="1073252"/>
                  <a:pt x="0" y="956231"/>
                </a:cubicBezTo>
                <a:cubicBezTo>
                  <a:pt x="-12961" y="789023"/>
                  <a:pt x="18075" y="725091"/>
                  <a:pt x="0" y="558441"/>
                </a:cubicBezTo>
                <a:cubicBezTo>
                  <a:pt x="-18075" y="391791"/>
                  <a:pt x="-14946" y="26862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2652687524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B32A8FD4-6801-3761-4EE8-1A7EA404D065}"/>
              </a:ext>
            </a:extLst>
          </p:cNvPr>
          <p:cNvSpPr/>
          <p:nvPr/>
        </p:nvSpPr>
        <p:spPr>
          <a:xfrm>
            <a:off x="4921123" y="3863663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26141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8139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6609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-25667" y="86341"/>
                  <a:pt x="96893" y="1689"/>
                  <a:pt x="191251" y="0"/>
                </a:cubicBezTo>
                <a:cubicBezTo>
                  <a:pt x="402432" y="-7792"/>
                  <a:pt x="461213" y="6859"/>
                  <a:pt x="726141" y="0"/>
                </a:cubicBezTo>
                <a:cubicBezTo>
                  <a:pt x="991069" y="-6859"/>
                  <a:pt x="1028440" y="-21131"/>
                  <a:pt x="1261031" y="0"/>
                </a:cubicBezTo>
                <a:cubicBezTo>
                  <a:pt x="1377352" y="-15058"/>
                  <a:pt x="1443422" y="83956"/>
                  <a:pt x="1452282" y="191251"/>
                </a:cubicBezTo>
                <a:cubicBezTo>
                  <a:pt x="1456489" y="297377"/>
                  <a:pt x="1454048" y="472337"/>
                  <a:pt x="1452282" y="581391"/>
                </a:cubicBezTo>
                <a:cubicBezTo>
                  <a:pt x="1450516" y="690445"/>
                  <a:pt x="1435190" y="807918"/>
                  <a:pt x="1452282" y="956231"/>
                </a:cubicBezTo>
                <a:cubicBezTo>
                  <a:pt x="1451710" y="1055906"/>
                  <a:pt x="1362412" y="1145324"/>
                  <a:pt x="1261031" y="1147482"/>
                </a:cubicBezTo>
                <a:cubicBezTo>
                  <a:pt x="1018051" y="1163125"/>
                  <a:pt x="888326" y="1125166"/>
                  <a:pt x="747537" y="1147482"/>
                </a:cubicBezTo>
                <a:cubicBezTo>
                  <a:pt x="606748" y="1169798"/>
                  <a:pt x="312869" y="1140000"/>
                  <a:pt x="191251" y="1147482"/>
                </a:cubicBezTo>
                <a:cubicBezTo>
                  <a:pt x="88479" y="1149725"/>
                  <a:pt x="7986" y="1063628"/>
                  <a:pt x="0" y="956231"/>
                </a:cubicBezTo>
                <a:cubicBezTo>
                  <a:pt x="11243" y="864021"/>
                  <a:pt x="9114" y="751849"/>
                  <a:pt x="0" y="566091"/>
                </a:cubicBezTo>
                <a:cubicBezTo>
                  <a:pt x="-9114" y="380333"/>
                  <a:pt x="11887" y="332570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6264" y="71149"/>
                  <a:pt x="94715" y="-12323"/>
                  <a:pt x="191251" y="0"/>
                </a:cubicBezTo>
                <a:cubicBezTo>
                  <a:pt x="308806" y="21819"/>
                  <a:pt x="456351" y="-8787"/>
                  <a:pt x="715443" y="0"/>
                </a:cubicBezTo>
                <a:cubicBezTo>
                  <a:pt x="974535" y="8787"/>
                  <a:pt x="1021414" y="19206"/>
                  <a:pt x="1261031" y="0"/>
                </a:cubicBezTo>
                <a:cubicBezTo>
                  <a:pt x="1385515" y="-13433"/>
                  <a:pt x="1473988" y="96197"/>
                  <a:pt x="1452282" y="191251"/>
                </a:cubicBezTo>
                <a:cubicBezTo>
                  <a:pt x="1458233" y="273525"/>
                  <a:pt x="1461629" y="465455"/>
                  <a:pt x="1452282" y="566091"/>
                </a:cubicBezTo>
                <a:cubicBezTo>
                  <a:pt x="1442935" y="666727"/>
                  <a:pt x="1443431" y="867120"/>
                  <a:pt x="1452282" y="956231"/>
                </a:cubicBezTo>
                <a:cubicBezTo>
                  <a:pt x="1451990" y="1053329"/>
                  <a:pt x="1348509" y="1155047"/>
                  <a:pt x="1261031" y="1147482"/>
                </a:cubicBezTo>
                <a:cubicBezTo>
                  <a:pt x="1033880" y="1153407"/>
                  <a:pt x="964048" y="1138617"/>
                  <a:pt x="726141" y="1147482"/>
                </a:cubicBezTo>
                <a:cubicBezTo>
                  <a:pt x="488234" y="1156348"/>
                  <a:pt x="396093" y="1155202"/>
                  <a:pt x="191251" y="1147482"/>
                </a:cubicBezTo>
                <a:cubicBezTo>
                  <a:pt x="89831" y="1144488"/>
                  <a:pt x="6985" y="1041888"/>
                  <a:pt x="0" y="956231"/>
                </a:cubicBezTo>
                <a:cubicBezTo>
                  <a:pt x="146" y="782362"/>
                  <a:pt x="-12291" y="768332"/>
                  <a:pt x="0" y="581391"/>
                </a:cubicBezTo>
                <a:cubicBezTo>
                  <a:pt x="12291" y="394450"/>
                  <a:pt x="3505" y="290586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1213315911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B231E650-1999-E48E-5FBA-0A4A1CB0447F}"/>
              </a:ext>
            </a:extLst>
          </p:cNvPr>
          <p:cNvSpPr/>
          <p:nvPr/>
        </p:nvSpPr>
        <p:spPr>
          <a:xfrm>
            <a:off x="4921123" y="5318399"/>
            <a:ext cx="1452282" cy="1147482"/>
          </a:xfrm>
          <a:custGeom>
            <a:avLst/>
            <a:gdLst>
              <a:gd name="connsiteX0" fmla="*/ 0 w 1452282"/>
              <a:gd name="connsiteY0" fmla="*/ 191251 h 1147482"/>
              <a:gd name="connsiteX1" fmla="*/ 191251 w 1452282"/>
              <a:gd name="connsiteY1" fmla="*/ 0 h 1147482"/>
              <a:gd name="connsiteX2" fmla="*/ 704745 w 1452282"/>
              <a:gd name="connsiteY2" fmla="*/ 0 h 1147482"/>
              <a:gd name="connsiteX3" fmla="*/ 1261031 w 1452282"/>
              <a:gd name="connsiteY3" fmla="*/ 0 h 1147482"/>
              <a:gd name="connsiteX4" fmla="*/ 1452282 w 1452282"/>
              <a:gd name="connsiteY4" fmla="*/ 191251 h 1147482"/>
              <a:gd name="connsiteX5" fmla="*/ 1452282 w 1452282"/>
              <a:gd name="connsiteY5" fmla="*/ 558441 h 1147482"/>
              <a:gd name="connsiteX6" fmla="*/ 1452282 w 1452282"/>
              <a:gd name="connsiteY6" fmla="*/ 956231 h 1147482"/>
              <a:gd name="connsiteX7" fmla="*/ 1261031 w 1452282"/>
              <a:gd name="connsiteY7" fmla="*/ 1147482 h 1147482"/>
              <a:gd name="connsiteX8" fmla="*/ 747537 w 1452282"/>
              <a:gd name="connsiteY8" fmla="*/ 1147482 h 1147482"/>
              <a:gd name="connsiteX9" fmla="*/ 191251 w 1452282"/>
              <a:gd name="connsiteY9" fmla="*/ 1147482 h 1147482"/>
              <a:gd name="connsiteX10" fmla="*/ 0 w 1452282"/>
              <a:gd name="connsiteY10" fmla="*/ 956231 h 1147482"/>
              <a:gd name="connsiteX11" fmla="*/ 0 w 1452282"/>
              <a:gd name="connsiteY11" fmla="*/ 589041 h 1147482"/>
              <a:gd name="connsiteX12" fmla="*/ 0 w 1452282"/>
              <a:gd name="connsiteY12" fmla="*/ 191251 h 1147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2282" h="1147482" fill="none" extrusionOk="0">
                <a:moveTo>
                  <a:pt x="0" y="191251"/>
                </a:moveTo>
                <a:cubicBezTo>
                  <a:pt x="7696" y="82506"/>
                  <a:pt x="104768" y="-5718"/>
                  <a:pt x="191251" y="0"/>
                </a:cubicBezTo>
                <a:cubicBezTo>
                  <a:pt x="318608" y="13720"/>
                  <a:pt x="593570" y="-8921"/>
                  <a:pt x="704745" y="0"/>
                </a:cubicBezTo>
                <a:cubicBezTo>
                  <a:pt x="815920" y="8921"/>
                  <a:pt x="1032681" y="23016"/>
                  <a:pt x="1261031" y="0"/>
                </a:cubicBezTo>
                <a:cubicBezTo>
                  <a:pt x="1359459" y="-130"/>
                  <a:pt x="1428458" y="84170"/>
                  <a:pt x="1452282" y="191251"/>
                </a:cubicBezTo>
                <a:cubicBezTo>
                  <a:pt x="1466024" y="265357"/>
                  <a:pt x="1438630" y="466984"/>
                  <a:pt x="1452282" y="558441"/>
                </a:cubicBezTo>
                <a:cubicBezTo>
                  <a:pt x="1465935" y="649898"/>
                  <a:pt x="1471485" y="781569"/>
                  <a:pt x="1452282" y="956231"/>
                </a:cubicBezTo>
                <a:cubicBezTo>
                  <a:pt x="1432587" y="1056571"/>
                  <a:pt x="1383935" y="1166855"/>
                  <a:pt x="1261031" y="1147482"/>
                </a:cubicBezTo>
                <a:cubicBezTo>
                  <a:pt x="1057178" y="1140843"/>
                  <a:pt x="867804" y="1161268"/>
                  <a:pt x="747537" y="1147482"/>
                </a:cubicBezTo>
                <a:cubicBezTo>
                  <a:pt x="627270" y="1133696"/>
                  <a:pt x="389682" y="1173334"/>
                  <a:pt x="191251" y="1147482"/>
                </a:cubicBezTo>
                <a:cubicBezTo>
                  <a:pt x="84420" y="1163972"/>
                  <a:pt x="-9339" y="1056826"/>
                  <a:pt x="0" y="956231"/>
                </a:cubicBezTo>
                <a:cubicBezTo>
                  <a:pt x="761" y="790410"/>
                  <a:pt x="7227" y="753531"/>
                  <a:pt x="0" y="589041"/>
                </a:cubicBezTo>
                <a:cubicBezTo>
                  <a:pt x="-7227" y="424551"/>
                  <a:pt x="802" y="324636"/>
                  <a:pt x="0" y="191251"/>
                </a:cubicBezTo>
                <a:close/>
              </a:path>
              <a:path w="1452282" h="1147482" stroke="0" extrusionOk="0">
                <a:moveTo>
                  <a:pt x="0" y="191251"/>
                </a:moveTo>
                <a:cubicBezTo>
                  <a:pt x="4572" y="88026"/>
                  <a:pt x="93152" y="2253"/>
                  <a:pt x="191251" y="0"/>
                </a:cubicBezTo>
                <a:cubicBezTo>
                  <a:pt x="424592" y="-11069"/>
                  <a:pt x="457123" y="21475"/>
                  <a:pt x="704745" y="0"/>
                </a:cubicBezTo>
                <a:cubicBezTo>
                  <a:pt x="952367" y="-21475"/>
                  <a:pt x="1115485" y="25758"/>
                  <a:pt x="1261031" y="0"/>
                </a:cubicBezTo>
                <a:cubicBezTo>
                  <a:pt x="1355960" y="14441"/>
                  <a:pt x="1430088" y="77805"/>
                  <a:pt x="1452282" y="191251"/>
                </a:cubicBezTo>
                <a:cubicBezTo>
                  <a:pt x="1453187" y="357136"/>
                  <a:pt x="1444939" y="493001"/>
                  <a:pt x="1452282" y="589041"/>
                </a:cubicBezTo>
                <a:cubicBezTo>
                  <a:pt x="1459626" y="685081"/>
                  <a:pt x="1467668" y="871009"/>
                  <a:pt x="1452282" y="956231"/>
                </a:cubicBezTo>
                <a:cubicBezTo>
                  <a:pt x="1461009" y="1074315"/>
                  <a:pt x="1384015" y="1164319"/>
                  <a:pt x="1261031" y="1147482"/>
                </a:cubicBezTo>
                <a:cubicBezTo>
                  <a:pt x="1149752" y="1129090"/>
                  <a:pt x="954203" y="1161400"/>
                  <a:pt x="726141" y="1147482"/>
                </a:cubicBezTo>
                <a:cubicBezTo>
                  <a:pt x="498079" y="1133565"/>
                  <a:pt x="367018" y="1166499"/>
                  <a:pt x="191251" y="1147482"/>
                </a:cubicBezTo>
                <a:cubicBezTo>
                  <a:pt x="80832" y="1125377"/>
                  <a:pt x="14175" y="1058110"/>
                  <a:pt x="0" y="956231"/>
                </a:cubicBezTo>
                <a:cubicBezTo>
                  <a:pt x="-6630" y="826422"/>
                  <a:pt x="17599" y="718209"/>
                  <a:pt x="0" y="581391"/>
                </a:cubicBezTo>
                <a:cubicBezTo>
                  <a:pt x="-17599" y="444573"/>
                  <a:pt x="-17382" y="308468"/>
                  <a:pt x="0" y="191251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8575">
            <a:extLst>
              <a:ext uri="{C807C97D-BFC1-408E-A445-0C87EB9F89A2}">
                <ask:lineSketchStyleProps xmlns:ask="http://schemas.microsoft.com/office/drawing/2018/sketchyshapes" sd="3475027066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FE7850-2EE6-73DE-4039-1E125FD1DF13}"/>
              </a:ext>
            </a:extLst>
          </p:cNvPr>
          <p:cNvSpPr/>
          <p:nvPr/>
        </p:nvSpPr>
        <p:spPr>
          <a:xfrm>
            <a:off x="6566145" y="2408927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4B4B11A-70AF-2E57-C5AF-316D7DE2CBFE}"/>
              </a:ext>
            </a:extLst>
          </p:cNvPr>
          <p:cNvSpPr/>
          <p:nvPr/>
        </p:nvSpPr>
        <p:spPr>
          <a:xfrm>
            <a:off x="8224616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5CD8BFC9-46B7-5407-AC4B-83D897839B7D}"/>
              </a:ext>
            </a:extLst>
          </p:cNvPr>
          <p:cNvSpPr/>
          <p:nvPr/>
        </p:nvSpPr>
        <p:spPr>
          <a:xfrm>
            <a:off x="9981698" y="2422516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2C26C4C-6055-771F-3E7F-4064C73AD290}"/>
              </a:ext>
            </a:extLst>
          </p:cNvPr>
          <p:cNvSpPr/>
          <p:nvPr/>
        </p:nvSpPr>
        <p:spPr>
          <a:xfrm>
            <a:off x="6566145" y="386366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43DE1909-D027-F882-035D-958C3EFB9542}"/>
              </a:ext>
            </a:extLst>
          </p:cNvPr>
          <p:cNvSpPr/>
          <p:nvPr/>
        </p:nvSpPr>
        <p:spPr>
          <a:xfrm>
            <a:off x="8224616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3477540C-96DE-ADE5-225B-B89FDA375057}"/>
              </a:ext>
            </a:extLst>
          </p:cNvPr>
          <p:cNvSpPr/>
          <p:nvPr/>
        </p:nvSpPr>
        <p:spPr>
          <a:xfrm>
            <a:off x="9981698" y="3863522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BEA0508-F774-0442-5A1F-5B2D19D482EC}"/>
              </a:ext>
            </a:extLst>
          </p:cNvPr>
          <p:cNvSpPr/>
          <p:nvPr/>
        </p:nvSpPr>
        <p:spPr>
          <a:xfrm>
            <a:off x="6566145" y="5318399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CA3F946-1DBA-801D-3AC6-E65FE2654BF8}"/>
              </a:ext>
            </a:extLst>
          </p:cNvPr>
          <p:cNvSpPr/>
          <p:nvPr/>
        </p:nvSpPr>
        <p:spPr>
          <a:xfrm>
            <a:off x="8211167" y="5304528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C79046D9-51DF-2790-DBF5-5FCEDA07C804}"/>
              </a:ext>
            </a:extLst>
          </p:cNvPr>
          <p:cNvSpPr/>
          <p:nvPr/>
        </p:nvSpPr>
        <p:spPr>
          <a:xfrm>
            <a:off x="9954804" y="5329533"/>
            <a:ext cx="1452282" cy="1147482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26" name="Picture 2" descr="d insomnia: кляксы, брызги - на прозрачном фоне png">
            <a:extLst>
              <a:ext uri="{FF2B5EF4-FFF2-40B4-BE49-F238E27FC236}">
                <a16:creationId xmlns:a16="http://schemas.microsoft.com/office/drawing/2014/main" id="{333A5664-251C-08BB-D6DB-5C9841A51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72" y="2454599"/>
            <a:ext cx="907828" cy="1068324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лякса краски пнг - фото и картинки abrakadabra.fun">
            <a:extLst>
              <a:ext uri="{FF2B5EF4-FFF2-40B4-BE49-F238E27FC236}">
                <a16:creationId xmlns:a16="http://schemas.microsoft.com/office/drawing/2014/main" id="{81DDE120-FAA1-E265-75CE-A2ECAF167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325" y="3887631"/>
            <a:ext cx="1226272" cy="108134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лякса рисунок для детей - 51 фото">
            <a:extLst>
              <a:ext uri="{FF2B5EF4-FFF2-40B4-BE49-F238E27FC236}">
                <a16:creationId xmlns:a16="http://schemas.microsoft.com/office/drawing/2014/main" id="{F30F2145-90F0-B3B6-82B8-385D21758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699" y="5388502"/>
            <a:ext cx="1295491" cy="1036201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Овал 17">
            <a:extLst>
              <a:ext uri="{FF2B5EF4-FFF2-40B4-BE49-F238E27FC236}">
                <a16:creationId xmlns:a16="http://schemas.microsoft.com/office/drawing/2014/main" id="{FA78B4F8-3D96-AD30-581B-318570B975F0}"/>
              </a:ext>
            </a:extLst>
          </p:cNvPr>
          <p:cNvSpPr/>
          <p:nvPr/>
        </p:nvSpPr>
        <p:spPr>
          <a:xfrm>
            <a:off x="6867322" y="1099686"/>
            <a:ext cx="849927" cy="862084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Равнобедренный треугольник 18">
            <a:extLst>
              <a:ext uri="{FF2B5EF4-FFF2-40B4-BE49-F238E27FC236}">
                <a16:creationId xmlns:a16="http://schemas.microsoft.com/office/drawing/2014/main" id="{DA642392-6C86-FD79-78EB-00F15E5F7D88}"/>
              </a:ext>
            </a:extLst>
          </p:cNvPr>
          <p:cNvSpPr/>
          <p:nvPr/>
        </p:nvSpPr>
        <p:spPr>
          <a:xfrm>
            <a:off x="8471145" y="1078347"/>
            <a:ext cx="959224" cy="936530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Месяц 19">
            <a:extLst>
              <a:ext uri="{FF2B5EF4-FFF2-40B4-BE49-F238E27FC236}">
                <a16:creationId xmlns:a16="http://schemas.microsoft.com/office/drawing/2014/main" id="{BB9C3B3A-005C-D523-3655-09B5D1B8A9B8}"/>
              </a:ext>
            </a:extLst>
          </p:cNvPr>
          <p:cNvSpPr/>
          <p:nvPr/>
        </p:nvSpPr>
        <p:spPr>
          <a:xfrm>
            <a:off x="10399138" y="1139704"/>
            <a:ext cx="546847" cy="817678"/>
          </a:xfrm>
          <a:prstGeom prst="moon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1092" name="Группа 1091">
            <a:extLst>
              <a:ext uri="{FF2B5EF4-FFF2-40B4-BE49-F238E27FC236}">
                <a16:creationId xmlns:a16="http://schemas.microsoft.com/office/drawing/2014/main" id="{CA246294-FA7F-F69D-7DFB-176C5577F446}"/>
              </a:ext>
            </a:extLst>
          </p:cNvPr>
          <p:cNvGrpSpPr/>
          <p:nvPr/>
        </p:nvGrpSpPr>
        <p:grpSpPr>
          <a:xfrm rot="2378277">
            <a:off x="3608321" y="467766"/>
            <a:ext cx="2064327" cy="1610504"/>
            <a:chOff x="1591800" y="145995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37" name="Пузырек для мыслей: облако 1036">
              <a:extLst>
                <a:ext uri="{FF2B5EF4-FFF2-40B4-BE49-F238E27FC236}">
                  <a16:creationId xmlns:a16="http://schemas.microsoft.com/office/drawing/2014/main" id="{40B248A1-2840-6038-23A1-DE71BEFF62A2}"/>
                </a:ext>
              </a:extLst>
            </p:cNvPr>
            <p:cNvSpPr/>
            <p:nvPr/>
          </p:nvSpPr>
          <p:spPr>
            <a:xfrm>
              <a:off x="1591800" y="145995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38" name="Равнобедренный треугольник 1037">
              <a:extLst>
                <a:ext uri="{FF2B5EF4-FFF2-40B4-BE49-F238E27FC236}">
                  <a16:creationId xmlns:a16="http://schemas.microsoft.com/office/drawing/2014/main" id="{FD5CA860-E55F-B273-319C-B185F1DFFC4A}"/>
                </a:ext>
              </a:extLst>
            </p:cNvPr>
            <p:cNvSpPr/>
            <p:nvPr/>
          </p:nvSpPr>
          <p:spPr>
            <a:xfrm rot="19221723">
              <a:off x="1781229" y="1723455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39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6E92B471-C0BB-623C-18C0-BCF7A4213A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6555" y="1870581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7" name="Группа 1056">
            <a:extLst>
              <a:ext uri="{FF2B5EF4-FFF2-40B4-BE49-F238E27FC236}">
                <a16:creationId xmlns:a16="http://schemas.microsoft.com/office/drawing/2014/main" id="{0493DC59-9D09-F220-FC81-9ADF090EAFD9}"/>
              </a:ext>
            </a:extLst>
          </p:cNvPr>
          <p:cNvGrpSpPr/>
          <p:nvPr/>
        </p:nvGrpSpPr>
        <p:grpSpPr>
          <a:xfrm rot="2588267">
            <a:off x="3647983" y="598838"/>
            <a:ext cx="2064327" cy="1610504"/>
            <a:chOff x="-915873" y="-1294394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4" name="Пузырек для мыслей: облако 1043">
              <a:extLst>
                <a:ext uri="{FF2B5EF4-FFF2-40B4-BE49-F238E27FC236}">
                  <a16:creationId xmlns:a16="http://schemas.microsoft.com/office/drawing/2014/main" id="{B9FDFC3E-86C4-021C-DD25-C0CAEB508D66}"/>
                </a:ext>
              </a:extLst>
            </p:cNvPr>
            <p:cNvSpPr/>
            <p:nvPr/>
          </p:nvSpPr>
          <p:spPr>
            <a:xfrm>
              <a:off x="-915873" y="-1294394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47" name="Овал 1046">
              <a:extLst>
                <a:ext uri="{FF2B5EF4-FFF2-40B4-BE49-F238E27FC236}">
                  <a16:creationId xmlns:a16="http://schemas.microsoft.com/office/drawing/2014/main" id="{8CBD2223-27AA-7C27-7CE5-37948CEE050A}"/>
                </a:ext>
              </a:extLst>
            </p:cNvPr>
            <p:cNvSpPr/>
            <p:nvPr/>
          </p:nvSpPr>
          <p:spPr>
            <a:xfrm>
              <a:off x="-596799" y="-867108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4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B8FDA5F-7FE0-F9F5-D2F8-4F1E3A061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67" y="-864287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58" name="Группа 1057">
            <a:extLst>
              <a:ext uri="{FF2B5EF4-FFF2-40B4-BE49-F238E27FC236}">
                <a16:creationId xmlns:a16="http://schemas.microsoft.com/office/drawing/2014/main" id="{7085EE8A-5039-1F61-65F4-87A61E702A11}"/>
              </a:ext>
            </a:extLst>
          </p:cNvPr>
          <p:cNvGrpSpPr/>
          <p:nvPr/>
        </p:nvGrpSpPr>
        <p:grpSpPr>
          <a:xfrm rot="2407743">
            <a:off x="3619589" y="579448"/>
            <a:ext cx="2064327" cy="1610504"/>
            <a:chOff x="1467528" y="-138638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49" name="Пузырек для мыслей: облако 1048">
              <a:extLst>
                <a:ext uri="{FF2B5EF4-FFF2-40B4-BE49-F238E27FC236}">
                  <a16:creationId xmlns:a16="http://schemas.microsoft.com/office/drawing/2014/main" id="{70A514C1-C66E-A568-81A5-F8C2119788F7}"/>
                </a:ext>
              </a:extLst>
            </p:cNvPr>
            <p:cNvSpPr/>
            <p:nvPr/>
          </p:nvSpPr>
          <p:spPr>
            <a:xfrm>
              <a:off x="1467528" y="-138638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2" name="Месяц 1051">
              <a:extLst>
                <a:ext uri="{FF2B5EF4-FFF2-40B4-BE49-F238E27FC236}">
                  <a16:creationId xmlns:a16="http://schemas.microsoft.com/office/drawing/2014/main" id="{5EF969C9-DBD1-BA0E-F223-2D0D195695D6}"/>
                </a:ext>
              </a:extLst>
            </p:cNvPr>
            <p:cNvSpPr/>
            <p:nvPr/>
          </p:nvSpPr>
          <p:spPr>
            <a:xfrm rot="19404679">
              <a:off x="1772042" y="-986325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53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BE4BE0B0-C196-9203-91EB-AD63C3843C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128" y="-983880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64" name="Группа 1063">
            <a:extLst>
              <a:ext uri="{FF2B5EF4-FFF2-40B4-BE49-F238E27FC236}">
                <a16:creationId xmlns:a16="http://schemas.microsoft.com/office/drawing/2014/main" id="{3A3BF690-6270-A39B-2EBD-6A1144CE34A1}"/>
              </a:ext>
            </a:extLst>
          </p:cNvPr>
          <p:cNvGrpSpPr/>
          <p:nvPr/>
        </p:nvGrpSpPr>
        <p:grpSpPr>
          <a:xfrm rot="2209369">
            <a:off x="3561274" y="517763"/>
            <a:ext cx="2064327" cy="1610504"/>
            <a:chOff x="-2024821" y="-219194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54" name="Пузырек для мыслей: облако 1053">
              <a:extLst>
                <a:ext uri="{FF2B5EF4-FFF2-40B4-BE49-F238E27FC236}">
                  <a16:creationId xmlns:a16="http://schemas.microsoft.com/office/drawing/2014/main" id="{5719E71E-8604-2385-5B5A-DAF907733565}"/>
                </a:ext>
              </a:extLst>
            </p:cNvPr>
            <p:cNvSpPr/>
            <p:nvPr/>
          </p:nvSpPr>
          <p:spPr>
            <a:xfrm>
              <a:off x="-2024821" y="-219194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59" name="Овал 1058">
              <a:extLst>
                <a:ext uri="{FF2B5EF4-FFF2-40B4-BE49-F238E27FC236}">
                  <a16:creationId xmlns:a16="http://schemas.microsoft.com/office/drawing/2014/main" id="{07171584-0DC1-2643-9C69-A44A5F3C78C6}"/>
                </a:ext>
              </a:extLst>
            </p:cNvPr>
            <p:cNvSpPr/>
            <p:nvPr/>
          </p:nvSpPr>
          <p:spPr>
            <a:xfrm>
              <a:off x="-1705747" y="-1726035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0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1BBC62C7-621A-8E08-BBA8-0BE1C9445C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2591" y="-1732004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0" name="Группа 1069">
            <a:extLst>
              <a:ext uri="{FF2B5EF4-FFF2-40B4-BE49-F238E27FC236}">
                <a16:creationId xmlns:a16="http://schemas.microsoft.com/office/drawing/2014/main" id="{BA9E3474-F75B-90A8-F1D9-F0E21267F381}"/>
              </a:ext>
            </a:extLst>
          </p:cNvPr>
          <p:cNvGrpSpPr/>
          <p:nvPr/>
        </p:nvGrpSpPr>
        <p:grpSpPr>
          <a:xfrm rot="2356771">
            <a:off x="3619427" y="554913"/>
            <a:ext cx="2064327" cy="1610504"/>
            <a:chOff x="486462" y="-235892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1" name="Пузырек для мыслей: облако 1060">
              <a:extLst>
                <a:ext uri="{FF2B5EF4-FFF2-40B4-BE49-F238E27FC236}">
                  <a16:creationId xmlns:a16="http://schemas.microsoft.com/office/drawing/2014/main" id="{F24180D2-330C-1826-CA98-5CD0AA0E8A9C}"/>
                </a:ext>
              </a:extLst>
            </p:cNvPr>
            <p:cNvSpPr/>
            <p:nvPr/>
          </p:nvSpPr>
          <p:spPr>
            <a:xfrm>
              <a:off x="486462" y="-235892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65" name="Равнобедренный треугольник 1064">
              <a:extLst>
                <a:ext uri="{FF2B5EF4-FFF2-40B4-BE49-F238E27FC236}">
                  <a16:creationId xmlns:a16="http://schemas.microsoft.com/office/drawing/2014/main" id="{BD12D468-6BD7-DA85-B2C4-6CC84BF9FA9F}"/>
                </a:ext>
              </a:extLst>
            </p:cNvPr>
            <p:cNvSpPr/>
            <p:nvPr/>
          </p:nvSpPr>
          <p:spPr>
            <a:xfrm rot="19080251">
              <a:off x="720042" y="-18496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66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ADF34464-5667-320D-5626-EC84F561D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194" y="-2145588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73" name="Группа 1072">
            <a:extLst>
              <a:ext uri="{FF2B5EF4-FFF2-40B4-BE49-F238E27FC236}">
                <a16:creationId xmlns:a16="http://schemas.microsoft.com/office/drawing/2014/main" id="{156CE63C-8C0E-5817-BC9E-5CAF2C21BBD0}"/>
              </a:ext>
            </a:extLst>
          </p:cNvPr>
          <p:cNvGrpSpPr/>
          <p:nvPr/>
        </p:nvGrpSpPr>
        <p:grpSpPr>
          <a:xfrm rot="2977772">
            <a:off x="3605056" y="557406"/>
            <a:ext cx="2064327" cy="1610504"/>
            <a:chOff x="3392530" y="-2406626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67" name="Пузырек для мыслей: облако 1066">
              <a:extLst>
                <a:ext uri="{FF2B5EF4-FFF2-40B4-BE49-F238E27FC236}">
                  <a16:creationId xmlns:a16="http://schemas.microsoft.com/office/drawing/2014/main" id="{57444E49-BA4E-7B05-65BE-F1CF28CD7426}"/>
                </a:ext>
              </a:extLst>
            </p:cNvPr>
            <p:cNvSpPr/>
            <p:nvPr/>
          </p:nvSpPr>
          <p:spPr>
            <a:xfrm>
              <a:off x="3392530" y="-2406626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1" name="Месяц 1070">
              <a:extLst>
                <a:ext uri="{FF2B5EF4-FFF2-40B4-BE49-F238E27FC236}">
                  <a16:creationId xmlns:a16="http://schemas.microsoft.com/office/drawing/2014/main" id="{E728E634-CFE3-CA17-857A-6A7A5C1CA247}"/>
                </a:ext>
              </a:extLst>
            </p:cNvPr>
            <p:cNvSpPr/>
            <p:nvPr/>
          </p:nvSpPr>
          <p:spPr>
            <a:xfrm rot="18206974">
              <a:off x="3877846" y="-2004102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2" name="Picture 6" descr="Клякса рисунок для детей - 51 фото">
              <a:extLst>
                <a:ext uri="{FF2B5EF4-FFF2-40B4-BE49-F238E27FC236}">
                  <a16:creationId xmlns:a16="http://schemas.microsoft.com/office/drawing/2014/main" id="{85741851-47AD-8D74-3EDA-AB30BBE36C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3903" y="-2207288"/>
              <a:ext cx="873479" cy="698654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2" name="Группа 1081">
            <a:extLst>
              <a:ext uri="{FF2B5EF4-FFF2-40B4-BE49-F238E27FC236}">
                <a16:creationId xmlns:a16="http://schemas.microsoft.com/office/drawing/2014/main" id="{D02DC1B7-40AA-2D06-0C5A-157298844C71}"/>
              </a:ext>
            </a:extLst>
          </p:cNvPr>
          <p:cNvGrpSpPr/>
          <p:nvPr/>
        </p:nvGrpSpPr>
        <p:grpSpPr>
          <a:xfrm rot="1953985">
            <a:off x="3644095" y="554530"/>
            <a:ext cx="2064327" cy="1610504"/>
            <a:chOff x="6196269" y="-3911910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4" name="Пузырек для мыслей: облако 1073">
              <a:extLst>
                <a:ext uri="{FF2B5EF4-FFF2-40B4-BE49-F238E27FC236}">
                  <a16:creationId xmlns:a16="http://schemas.microsoft.com/office/drawing/2014/main" id="{3FFDC4B8-A88F-A7D3-4A3F-1899F812F57E}"/>
                </a:ext>
              </a:extLst>
            </p:cNvPr>
            <p:cNvSpPr/>
            <p:nvPr/>
          </p:nvSpPr>
          <p:spPr>
            <a:xfrm>
              <a:off x="6196269" y="-3911910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77" name="Равнобедренный треугольник 1076">
              <a:extLst>
                <a:ext uri="{FF2B5EF4-FFF2-40B4-BE49-F238E27FC236}">
                  <a16:creationId xmlns:a16="http://schemas.microsoft.com/office/drawing/2014/main" id="{924C58F9-1C4E-F736-1B78-B59601C7BF0D}"/>
                </a:ext>
              </a:extLst>
            </p:cNvPr>
            <p:cNvSpPr/>
            <p:nvPr/>
          </p:nvSpPr>
          <p:spPr>
            <a:xfrm rot="19646015">
              <a:off x="6394517" y="-3518851"/>
              <a:ext cx="798583" cy="591968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78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C5FE7A1A-D58D-914B-8097-383C5CAB95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6570" y="-3468152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85" name="Группа 1084">
            <a:extLst>
              <a:ext uri="{FF2B5EF4-FFF2-40B4-BE49-F238E27FC236}">
                <a16:creationId xmlns:a16="http://schemas.microsoft.com/office/drawing/2014/main" id="{AABE377A-6D67-CA1F-A05D-4B3DB35F5A5B}"/>
              </a:ext>
            </a:extLst>
          </p:cNvPr>
          <p:cNvGrpSpPr/>
          <p:nvPr/>
        </p:nvGrpSpPr>
        <p:grpSpPr>
          <a:xfrm rot="1615733">
            <a:off x="3663846" y="517763"/>
            <a:ext cx="2064327" cy="1610504"/>
            <a:chOff x="10595237" y="-3679951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79" name="Пузырек для мыслей: облако 1078">
              <a:extLst>
                <a:ext uri="{FF2B5EF4-FFF2-40B4-BE49-F238E27FC236}">
                  <a16:creationId xmlns:a16="http://schemas.microsoft.com/office/drawing/2014/main" id="{C7D4F1C5-5A33-F2C6-DBB2-DC996AF2DC2E}"/>
                </a:ext>
              </a:extLst>
            </p:cNvPr>
            <p:cNvSpPr/>
            <p:nvPr/>
          </p:nvSpPr>
          <p:spPr>
            <a:xfrm>
              <a:off x="10595237" y="-3679951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3" name="Овал 1082">
              <a:extLst>
                <a:ext uri="{FF2B5EF4-FFF2-40B4-BE49-F238E27FC236}">
                  <a16:creationId xmlns:a16="http://schemas.microsoft.com/office/drawing/2014/main" id="{C3ACC346-F610-7CE9-3ADE-1E71E82DF613}"/>
                </a:ext>
              </a:extLst>
            </p:cNvPr>
            <p:cNvSpPr/>
            <p:nvPr/>
          </p:nvSpPr>
          <p:spPr>
            <a:xfrm>
              <a:off x="10888002" y="-3230377"/>
              <a:ext cx="713089" cy="69865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84" name="Picture 4" descr="Клякса краски пнг - фото и картинки abrakadabra.fun">
              <a:extLst>
                <a:ext uri="{FF2B5EF4-FFF2-40B4-BE49-F238E27FC236}">
                  <a16:creationId xmlns:a16="http://schemas.microsoft.com/office/drawing/2014/main" id="{0E6B65B7-68F8-DF29-7C97-F1E335D48C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3899" y="-3292952"/>
              <a:ext cx="913448" cy="805491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91" name="Группа 1090">
            <a:extLst>
              <a:ext uri="{FF2B5EF4-FFF2-40B4-BE49-F238E27FC236}">
                <a16:creationId xmlns:a16="http://schemas.microsoft.com/office/drawing/2014/main" id="{B005DB16-337F-76B9-78D6-36F50D42C959}"/>
              </a:ext>
            </a:extLst>
          </p:cNvPr>
          <p:cNvGrpSpPr/>
          <p:nvPr/>
        </p:nvGrpSpPr>
        <p:grpSpPr>
          <a:xfrm rot="1479818">
            <a:off x="3444450" y="472255"/>
            <a:ext cx="2064327" cy="1610504"/>
            <a:chOff x="15623324" y="-2949869"/>
            <a:chExt cx="2064327" cy="161050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086" name="Пузырек для мыслей: облако 1085">
              <a:extLst>
                <a:ext uri="{FF2B5EF4-FFF2-40B4-BE49-F238E27FC236}">
                  <a16:creationId xmlns:a16="http://schemas.microsoft.com/office/drawing/2014/main" id="{5090CB6A-A5F5-26BB-A64A-654D5A96C7A9}"/>
                </a:ext>
              </a:extLst>
            </p:cNvPr>
            <p:cNvSpPr/>
            <p:nvPr/>
          </p:nvSpPr>
          <p:spPr>
            <a:xfrm>
              <a:off x="15623324" y="-2949869"/>
              <a:ext cx="2064327" cy="1610504"/>
            </a:xfrm>
            <a:custGeom>
              <a:avLst/>
              <a:gdLst>
                <a:gd name="connsiteX0" fmla="*/ 186362 w 2064327"/>
                <a:gd name="connsiteY0" fmla="*/ 535716 h 1610504"/>
                <a:gd name="connsiteX1" fmla="*/ 268697 w 2064327"/>
                <a:gd name="connsiteY1" fmla="*/ 257494 h 1610504"/>
                <a:gd name="connsiteX2" fmla="*/ 669233 w 2064327"/>
                <a:gd name="connsiteY2" fmla="*/ 193931 h 1610504"/>
                <a:gd name="connsiteX3" fmla="*/ 1073067 w 2064327"/>
                <a:gd name="connsiteY3" fmla="*/ 127945 h 1610504"/>
                <a:gd name="connsiteX4" fmla="*/ 1230424 w 2064327"/>
                <a:gd name="connsiteY4" fmla="*/ 7456 h 1610504"/>
                <a:gd name="connsiteX5" fmla="*/ 1425580 w 2064327"/>
                <a:gd name="connsiteY5" fmla="*/ 92492 h 1610504"/>
                <a:gd name="connsiteX6" fmla="*/ 1694611 w 2064327"/>
                <a:gd name="connsiteY6" fmla="*/ 25723 h 1610504"/>
                <a:gd name="connsiteX7" fmla="*/ 1831038 w 2064327"/>
                <a:gd name="connsiteY7" fmla="*/ 207874 h 1610504"/>
                <a:gd name="connsiteX8" fmla="*/ 2006124 w 2064327"/>
                <a:gd name="connsiteY8" fmla="*/ 384656 h 1610504"/>
                <a:gd name="connsiteX9" fmla="*/ 1998287 w 2064327"/>
                <a:gd name="connsiteY9" fmla="*/ 576351 h 1610504"/>
                <a:gd name="connsiteX10" fmla="*/ 2055534 w 2064327"/>
                <a:gd name="connsiteY10" fmla="*/ 869448 h 1610504"/>
                <a:gd name="connsiteX11" fmla="*/ 1787363 w 2064327"/>
                <a:gd name="connsiteY11" fmla="*/ 1126010 h 1610504"/>
                <a:gd name="connsiteX12" fmla="*/ 1691362 w 2064327"/>
                <a:gd name="connsiteY12" fmla="*/ 1345851 h 1610504"/>
                <a:gd name="connsiteX13" fmla="*/ 1364510 w 2064327"/>
                <a:gd name="connsiteY13" fmla="*/ 1372470 h 1610504"/>
                <a:gd name="connsiteX14" fmla="*/ 1130935 w 2064327"/>
                <a:gd name="connsiteY14" fmla="*/ 1606999 h 1610504"/>
                <a:gd name="connsiteX15" fmla="*/ 787502 w 2064327"/>
                <a:gd name="connsiteY15" fmla="*/ 1463843 h 1610504"/>
                <a:gd name="connsiteX16" fmla="*/ 277346 w 2064327"/>
                <a:gd name="connsiteY16" fmla="*/ 1322402 h 1610504"/>
                <a:gd name="connsiteX17" fmla="*/ 53041 w 2064327"/>
                <a:gd name="connsiteY17" fmla="*/ 1165005 h 1610504"/>
                <a:gd name="connsiteX18" fmla="*/ 100970 w 2064327"/>
                <a:gd name="connsiteY18" fmla="*/ 952546 h 1610504"/>
                <a:gd name="connsiteX19" fmla="*/ -239 w 2064327"/>
                <a:gd name="connsiteY19" fmla="*/ 734568 h 1610504"/>
                <a:gd name="connsiteX20" fmla="*/ 184594 w 2064327"/>
                <a:gd name="connsiteY20" fmla="*/ 540823 h 1610504"/>
                <a:gd name="connsiteX21" fmla="*/ 186362 w 2064327"/>
                <a:gd name="connsiteY21" fmla="*/ 535716 h 1610504"/>
                <a:gd name="connsiteX0" fmla="*/ 272762 w 2064327"/>
                <a:gd name="connsiteY0" fmla="*/ 2462976 h 1610504"/>
                <a:gd name="connsiteX1" fmla="*/ 228026 w 2064327"/>
                <a:gd name="connsiteY1" fmla="*/ 2507712 h 1610504"/>
                <a:gd name="connsiteX2" fmla="*/ 183290 w 2064327"/>
                <a:gd name="connsiteY2" fmla="*/ 2462976 h 1610504"/>
                <a:gd name="connsiteX3" fmla="*/ 228026 w 2064327"/>
                <a:gd name="connsiteY3" fmla="*/ 2418240 h 1610504"/>
                <a:gd name="connsiteX4" fmla="*/ 272762 w 2064327"/>
                <a:gd name="connsiteY4" fmla="*/ 2462976 h 1610504"/>
                <a:gd name="connsiteX0" fmla="*/ 450751 w 2064327"/>
                <a:gd name="connsiteY0" fmla="*/ 2188277 h 1610504"/>
                <a:gd name="connsiteX1" fmla="*/ 361279 w 2064327"/>
                <a:gd name="connsiteY1" fmla="*/ 2277749 h 1610504"/>
                <a:gd name="connsiteX2" fmla="*/ 271807 w 2064327"/>
                <a:gd name="connsiteY2" fmla="*/ 2188277 h 1610504"/>
                <a:gd name="connsiteX3" fmla="*/ 361279 w 2064327"/>
                <a:gd name="connsiteY3" fmla="*/ 2098805 h 1610504"/>
                <a:gd name="connsiteX4" fmla="*/ 450751 w 2064327"/>
                <a:gd name="connsiteY4" fmla="*/ 2188277 h 1610504"/>
                <a:gd name="connsiteX0" fmla="*/ 667790 w 2064327"/>
                <a:gd name="connsiteY0" fmla="*/ 1833076 h 1610504"/>
                <a:gd name="connsiteX1" fmla="*/ 533581 w 2064327"/>
                <a:gd name="connsiteY1" fmla="*/ 1967285 h 1610504"/>
                <a:gd name="connsiteX2" fmla="*/ 399372 w 2064327"/>
                <a:gd name="connsiteY2" fmla="*/ 1833076 h 1610504"/>
                <a:gd name="connsiteX3" fmla="*/ 533581 w 2064327"/>
                <a:gd name="connsiteY3" fmla="*/ 1698867 h 1610504"/>
                <a:gd name="connsiteX4" fmla="*/ 667790 w 2064327"/>
                <a:gd name="connsiteY4" fmla="*/ 1833076 h 1610504"/>
                <a:gd name="connsiteX0" fmla="*/ 224256 w 2064327"/>
                <a:gd name="connsiteY0" fmla="*/ 975883 h 1610504"/>
                <a:gd name="connsiteX1" fmla="*/ 103216 w 2064327"/>
                <a:gd name="connsiteY1" fmla="*/ 946171 h 1610504"/>
                <a:gd name="connsiteX2" fmla="*/ 331056 w 2064327"/>
                <a:gd name="connsiteY2" fmla="*/ 1301041 h 1610504"/>
                <a:gd name="connsiteX3" fmla="*/ 278110 w 2064327"/>
                <a:gd name="connsiteY3" fmla="*/ 1315244 h 1610504"/>
                <a:gd name="connsiteX4" fmla="*/ 787406 w 2064327"/>
                <a:gd name="connsiteY4" fmla="*/ 1457282 h 1610504"/>
                <a:gd name="connsiteX5" fmla="*/ 755486 w 2064327"/>
                <a:gd name="connsiteY5" fmla="*/ 1392414 h 1610504"/>
                <a:gd name="connsiteX6" fmla="*/ 1377508 w 2064327"/>
                <a:gd name="connsiteY6" fmla="*/ 1295523 h 1610504"/>
                <a:gd name="connsiteX7" fmla="*/ 1364749 w 2064327"/>
                <a:gd name="connsiteY7" fmla="*/ 1366691 h 1610504"/>
                <a:gd name="connsiteX8" fmla="*/ 1630866 w 2064327"/>
                <a:gd name="connsiteY8" fmla="*/ 855729 h 1610504"/>
                <a:gd name="connsiteX9" fmla="*/ 1786216 w 2064327"/>
                <a:gd name="connsiteY9" fmla="*/ 1121760 h 1610504"/>
                <a:gd name="connsiteX10" fmla="*/ 1997331 w 2064327"/>
                <a:gd name="connsiteY10" fmla="*/ 572399 h 1610504"/>
                <a:gd name="connsiteX11" fmla="*/ 1928138 w 2064327"/>
                <a:gd name="connsiteY11" fmla="*/ 672161 h 1610504"/>
                <a:gd name="connsiteX12" fmla="*/ 1831325 w 2064327"/>
                <a:gd name="connsiteY12" fmla="*/ 202282 h 1610504"/>
                <a:gd name="connsiteX13" fmla="*/ 1834957 w 2064327"/>
                <a:gd name="connsiteY13" fmla="*/ 249404 h 1610504"/>
                <a:gd name="connsiteX14" fmla="*/ 1389502 w 2064327"/>
                <a:gd name="connsiteY14" fmla="*/ 147331 h 1610504"/>
                <a:gd name="connsiteX15" fmla="*/ 1424959 w 2064327"/>
                <a:gd name="connsiteY15" fmla="*/ 87235 h 1610504"/>
                <a:gd name="connsiteX16" fmla="*/ 1058015 w 2064327"/>
                <a:gd name="connsiteY16" fmla="*/ 175962 h 1610504"/>
                <a:gd name="connsiteX17" fmla="*/ 1075170 w 2064327"/>
                <a:gd name="connsiteY17" fmla="*/ 124143 h 1610504"/>
                <a:gd name="connsiteX18" fmla="*/ 668994 w 2064327"/>
                <a:gd name="connsiteY18" fmla="*/ 193558 h 1610504"/>
                <a:gd name="connsiteX19" fmla="*/ 731115 w 2064327"/>
                <a:gd name="connsiteY19" fmla="*/ 243812 h 1610504"/>
                <a:gd name="connsiteX20" fmla="*/ 197210 w 2064327"/>
                <a:gd name="connsiteY20" fmla="*/ 588616 h 1610504"/>
                <a:gd name="connsiteX21" fmla="*/ 186362 w 2064327"/>
                <a:gd name="connsiteY21" fmla="*/ 535716 h 16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064327" h="1610504" fill="none" extrusionOk="0">
                  <a:moveTo>
                    <a:pt x="186362" y="535716"/>
                  </a:moveTo>
                  <a:cubicBezTo>
                    <a:pt x="170676" y="435405"/>
                    <a:pt x="187483" y="327600"/>
                    <a:pt x="268697" y="257494"/>
                  </a:cubicBezTo>
                  <a:cubicBezTo>
                    <a:pt x="381326" y="164168"/>
                    <a:pt x="537172" y="91034"/>
                    <a:pt x="669233" y="193931"/>
                  </a:cubicBezTo>
                  <a:cubicBezTo>
                    <a:pt x="757306" y="36724"/>
                    <a:pt x="960402" y="-1613"/>
                    <a:pt x="1073067" y="127945"/>
                  </a:cubicBezTo>
                  <a:cubicBezTo>
                    <a:pt x="1115255" y="71772"/>
                    <a:pt x="1148209" y="14641"/>
                    <a:pt x="1230424" y="7456"/>
                  </a:cubicBezTo>
                  <a:cubicBezTo>
                    <a:pt x="1303557" y="-14568"/>
                    <a:pt x="1387916" y="31867"/>
                    <a:pt x="1425580" y="92492"/>
                  </a:cubicBezTo>
                  <a:cubicBezTo>
                    <a:pt x="1477315" y="17415"/>
                    <a:pt x="1595400" y="-20783"/>
                    <a:pt x="1694611" y="25723"/>
                  </a:cubicBezTo>
                  <a:cubicBezTo>
                    <a:pt x="1763965" y="47501"/>
                    <a:pt x="1815853" y="128593"/>
                    <a:pt x="1831038" y="207874"/>
                  </a:cubicBezTo>
                  <a:cubicBezTo>
                    <a:pt x="1924359" y="242583"/>
                    <a:pt x="1988026" y="284792"/>
                    <a:pt x="2006124" y="384656"/>
                  </a:cubicBezTo>
                  <a:cubicBezTo>
                    <a:pt x="2026619" y="458196"/>
                    <a:pt x="2032221" y="505997"/>
                    <a:pt x="1998287" y="576351"/>
                  </a:cubicBezTo>
                  <a:cubicBezTo>
                    <a:pt x="2061809" y="661444"/>
                    <a:pt x="2087498" y="760353"/>
                    <a:pt x="2055534" y="869448"/>
                  </a:cubicBezTo>
                  <a:cubicBezTo>
                    <a:pt x="2033997" y="1001999"/>
                    <a:pt x="1920761" y="1097951"/>
                    <a:pt x="1787363" y="1126010"/>
                  </a:cubicBezTo>
                  <a:cubicBezTo>
                    <a:pt x="1784367" y="1204259"/>
                    <a:pt x="1745002" y="1288682"/>
                    <a:pt x="1691362" y="1345851"/>
                  </a:cubicBezTo>
                  <a:cubicBezTo>
                    <a:pt x="1602185" y="1422661"/>
                    <a:pt x="1459861" y="1428047"/>
                    <a:pt x="1364510" y="1372470"/>
                  </a:cubicBezTo>
                  <a:cubicBezTo>
                    <a:pt x="1320088" y="1485631"/>
                    <a:pt x="1250838" y="1569786"/>
                    <a:pt x="1130935" y="1606999"/>
                  </a:cubicBezTo>
                  <a:cubicBezTo>
                    <a:pt x="1000319" y="1645073"/>
                    <a:pt x="861331" y="1590114"/>
                    <a:pt x="787502" y="1463843"/>
                  </a:cubicBezTo>
                  <a:cubicBezTo>
                    <a:pt x="635935" y="1618494"/>
                    <a:pt x="375652" y="1494596"/>
                    <a:pt x="277346" y="1322402"/>
                  </a:cubicBezTo>
                  <a:cubicBezTo>
                    <a:pt x="193251" y="1352149"/>
                    <a:pt x="99529" y="1253015"/>
                    <a:pt x="53041" y="1165005"/>
                  </a:cubicBezTo>
                  <a:cubicBezTo>
                    <a:pt x="30750" y="1101996"/>
                    <a:pt x="41090" y="1012095"/>
                    <a:pt x="100970" y="952546"/>
                  </a:cubicBezTo>
                  <a:cubicBezTo>
                    <a:pt x="30422" y="911849"/>
                    <a:pt x="-10356" y="825732"/>
                    <a:pt x="-239" y="734568"/>
                  </a:cubicBezTo>
                  <a:cubicBezTo>
                    <a:pt x="-1517" y="615519"/>
                    <a:pt x="77096" y="566565"/>
                    <a:pt x="184594" y="540823"/>
                  </a:cubicBezTo>
                  <a:cubicBezTo>
                    <a:pt x="185121" y="538884"/>
                    <a:pt x="185816" y="537368"/>
                    <a:pt x="186362" y="535716"/>
                  </a:cubicBezTo>
                  <a:close/>
                </a:path>
                <a:path w="2064327" h="1610504" fill="none" extrusionOk="0">
                  <a:moveTo>
                    <a:pt x="272762" y="2462976"/>
                  </a:moveTo>
                  <a:cubicBezTo>
                    <a:pt x="271169" y="2490481"/>
                    <a:pt x="248784" y="2506496"/>
                    <a:pt x="228026" y="2507712"/>
                  </a:cubicBezTo>
                  <a:cubicBezTo>
                    <a:pt x="204268" y="2508181"/>
                    <a:pt x="187456" y="2488275"/>
                    <a:pt x="183290" y="2462976"/>
                  </a:cubicBezTo>
                  <a:cubicBezTo>
                    <a:pt x="183625" y="2437340"/>
                    <a:pt x="200775" y="2422471"/>
                    <a:pt x="228026" y="2418240"/>
                  </a:cubicBezTo>
                  <a:cubicBezTo>
                    <a:pt x="253892" y="2419769"/>
                    <a:pt x="278384" y="2439022"/>
                    <a:pt x="272762" y="2462976"/>
                  </a:cubicBezTo>
                  <a:close/>
                </a:path>
                <a:path w="2064327" h="1610504" fill="none" extrusionOk="0">
                  <a:moveTo>
                    <a:pt x="450751" y="2188277"/>
                  </a:moveTo>
                  <a:cubicBezTo>
                    <a:pt x="459702" y="2240471"/>
                    <a:pt x="411069" y="2288491"/>
                    <a:pt x="361279" y="2277749"/>
                  </a:cubicBezTo>
                  <a:cubicBezTo>
                    <a:pt x="312423" y="2276755"/>
                    <a:pt x="276637" y="2246930"/>
                    <a:pt x="271807" y="2188277"/>
                  </a:cubicBezTo>
                  <a:cubicBezTo>
                    <a:pt x="283829" y="2137761"/>
                    <a:pt x="306802" y="2095446"/>
                    <a:pt x="361279" y="2098805"/>
                  </a:cubicBezTo>
                  <a:cubicBezTo>
                    <a:pt x="409034" y="2094415"/>
                    <a:pt x="450885" y="2129195"/>
                    <a:pt x="450751" y="2188277"/>
                  </a:cubicBezTo>
                  <a:close/>
                </a:path>
                <a:path w="2064327" h="1610504" fill="none" extrusionOk="0">
                  <a:moveTo>
                    <a:pt x="667790" y="1833076"/>
                  </a:moveTo>
                  <a:cubicBezTo>
                    <a:pt x="667781" y="1909673"/>
                    <a:pt x="600650" y="1953230"/>
                    <a:pt x="533581" y="1967285"/>
                  </a:cubicBezTo>
                  <a:cubicBezTo>
                    <a:pt x="451622" y="1973080"/>
                    <a:pt x="392647" y="1915517"/>
                    <a:pt x="399372" y="1833076"/>
                  </a:cubicBezTo>
                  <a:cubicBezTo>
                    <a:pt x="386110" y="1754827"/>
                    <a:pt x="454123" y="1698559"/>
                    <a:pt x="533581" y="1698867"/>
                  </a:cubicBezTo>
                  <a:cubicBezTo>
                    <a:pt x="613499" y="1708963"/>
                    <a:pt x="676632" y="1770484"/>
                    <a:pt x="667790" y="1833076"/>
                  </a:cubicBezTo>
                  <a:close/>
                </a:path>
                <a:path w="2064327" h="1610504" fill="none" extrusionOk="0">
                  <a:moveTo>
                    <a:pt x="224256" y="975883"/>
                  </a:moveTo>
                  <a:cubicBezTo>
                    <a:pt x="178913" y="984586"/>
                    <a:pt x="139038" y="974561"/>
                    <a:pt x="103216" y="946171"/>
                  </a:cubicBezTo>
                  <a:moveTo>
                    <a:pt x="331056" y="1301041"/>
                  </a:moveTo>
                  <a:cubicBezTo>
                    <a:pt x="314848" y="1308078"/>
                    <a:pt x="293473" y="1313164"/>
                    <a:pt x="278110" y="1315244"/>
                  </a:cubicBezTo>
                  <a:moveTo>
                    <a:pt x="787406" y="1457282"/>
                  </a:moveTo>
                  <a:cubicBezTo>
                    <a:pt x="774244" y="1435740"/>
                    <a:pt x="762149" y="1414574"/>
                    <a:pt x="755486" y="1392414"/>
                  </a:cubicBezTo>
                  <a:moveTo>
                    <a:pt x="1377508" y="1295523"/>
                  </a:moveTo>
                  <a:cubicBezTo>
                    <a:pt x="1373551" y="1314694"/>
                    <a:pt x="1374963" y="1340926"/>
                    <a:pt x="1364749" y="1366691"/>
                  </a:cubicBezTo>
                  <a:moveTo>
                    <a:pt x="1630866" y="855729"/>
                  </a:moveTo>
                  <a:cubicBezTo>
                    <a:pt x="1710904" y="883709"/>
                    <a:pt x="1779491" y="1002701"/>
                    <a:pt x="1786216" y="1121760"/>
                  </a:cubicBezTo>
                  <a:moveTo>
                    <a:pt x="1997331" y="572399"/>
                  </a:moveTo>
                  <a:cubicBezTo>
                    <a:pt x="1986215" y="606686"/>
                    <a:pt x="1952104" y="640724"/>
                    <a:pt x="1928138" y="672161"/>
                  </a:cubicBezTo>
                  <a:moveTo>
                    <a:pt x="1831325" y="202282"/>
                  </a:moveTo>
                  <a:cubicBezTo>
                    <a:pt x="1833245" y="218473"/>
                    <a:pt x="1835060" y="232729"/>
                    <a:pt x="1834957" y="249404"/>
                  </a:cubicBezTo>
                  <a:moveTo>
                    <a:pt x="1389502" y="147331"/>
                  </a:moveTo>
                  <a:cubicBezTo>
                    <a:pt x="1403205" y="122449"/>
                    <a:pt x="1409679" y="99970"/>
                    <a:pt x="1424959" y="87235"/>
                  </a:cubicBezTo>
                  <a:moveTo>
                    <a:pt x="1058015" y="175962"/>
                  </a:moveTo>
                  <a:cubicBezTo>
                    <a:pt x="1059465" y="154236"/>
                    <a:pt x="1065441" y="141474"/>
                    <a:pt x="1075170" y="124143"/>
                  </a:cubicBezTo>
                  <a:moveTo>
                    <a:pt x="668994" y="193558"/>
                  </a:moveTo>
                  <a:cubicBezTo>
                    <a:pt x="692801" y="205398"/>
                    <a:pt x="706819" y="227219"/>
                    <a:pt x="731115" y="243812"/>
                  </a:cubicBezTo>
                  <a:moveTo>
                    <a:pt x="197210" y="588616"/>
                  </a:moveTo>
                  <a:cubicBezTo>
                    <a:pt x="194483" y="568764"/>
                    <a:pt x="188044" y="553820"/>
                    <a:pt x="186362" y="535716"/>
                  </a:cubicBezTo>
                </a:path>
                <a:path w="2064327" h="1610504" stroke="0" extrusionOk="0">
                  <a:moveTo>
                    <a:pt x="186362" y="535716"/>
                  </a:moveTo>
                  <a:cubicBezTo>
                    <a:pt x="150589" y="428095"/>
                    <a:pt x="205242" y="352776"/>
                    <a:pt x="268697" y="257494"/>
                  </a:cubicBezTo>
                  <a:cubicBezTo>
                    <a:pt x="364485" y="141624"/>
                    <a:pt x="543400" y="111724"/>
                    <a:pt x="669233" y="193931"/>
                  </a:cubicBezTo>
                  <a:cubicBezTo>
                    <a:pt x="749512" y="17385"/>
                    <a:pt x="943545" y="-22848"/>
                    <a:pt x="1073067" y="127945"/>
                  </a:cubicBezTo>
                  <a:cubicBezTo>
                    <a:pt x="1104071" y="59153"/>
                    <a:pt x="1161141" y="25601"/>
                    <a:pt x="1230424" y="7456"/>
                  </a:cubicBezTo>
                  <a:cubicBezTo>
                    <a:pt x="1309306" y="529"/>
                    <a:pt x="1367671" y="28533"/>
                    <a:pt x="1425580" y="92492"/>
                  </a:cubicBezTo>
                  <a:cubicBezTo>
                    <a:pt x="1477321" y="-8634"/>
                    <a:pt x="1601943" y="-19407"/>
                    <a:pt x="1694611" y="25723"/>
                  </a:cubicBezTo>
                  <a:cubicBezTo>
                    <a:pt x="1779867" y="55480"/>
                    <a:pt x="1815311" y="123740"/>
                    <a:pt x="1831038" y="207874"/>
                  </a:cubicBezTo>
                  <a:cubicBezTo>
                    <a:pt x="1906196" y="242991"/>
                    <a:pt x="1973411" y="304002"/>
                    <a:pt x="2006124" y="384656"/>
                  </a:cubicBezTo>
                  <a:cubicBezTo>
                    <a:pt x="2033103" y="456035"/>
                    <a:pt x="2021758" y="512041"/>
                    <a:pt x="1998287" y="576351"/>
                  </a:cubicBezTo>
                  <a:cubicBezTo>
                    <a:pt x="2070524" y="655255"/>
                    <a:pt x="2079949" y="770678"/>
                    <a:pt x="2055534" y="869448"/>
                  </a:cubicBezTo>
                  <a:cubicBezTo>
                    <a:pt x="2006013" y="982671"/>
                    <a:pt x="1920198" y="1093087"/>
                    <a:pt x="1787363" y="1126010"/>
                  </a:cubicBezTo>
                  <a:cubicBezTo>
                    <a:pt x="1792587" y="1219214"/>
                    <a:pt x="1737182" y="1300367"/>
                    <a:pt x="1691362" y="1345851"/>
                  </a:cubicBezTo>
                  <a:cubicBezTo>
                    <a:pt x="1616087" y="1422993"/>
                    <a:pt x="1488411" y="1421642"/>
                    <a:pt x="1364510" y="1372470"/>
                  </a:cubicBezTo>
                  <a:cubicBezTo>
                    <a:pt x="1349473" y="1494713"/>
                    <a:pt x="1254735" y="1568961"/>
                    <a:pt x="1130935" y="1606999"/>
                  </a:cubicBezTo>
                  <a:cubicBezTo>
                    <a:pt x="999582" y="1674931"/>
                    <a:pt x="878887" y="1593602"/>
                    <a:pt x="787502" y="1463843"/>
                  </a:cubicBezTo>
                  <a:cubicBezTo>
                    <a:pt x="589464" y="1557460"/>
                    <a:pt x="385304" y="1489255"/>
                    <a:pt x="277346" y="1322402"/>
                  </a:cubicBezTo>
                  <a:cubicBezTo>
                    <a:pt x="179741" y="1324390"/>
                    <a:pt x="87275" y="1259623"/>
                    <a:pt x="53041" y="1165005"/>
                  </a:cubicBezTo>
                  <a:cubicBezTo>
                    <a:pt x="42522" y="1075743"/>
                    <a:pt x="43042" y="1009729"/>
                    <a:pt x="100970" y="952546"/>
                  </a:cubicBezTo>
                  <a:cubicBezTo>
                    <a:pt x="39613" y="896918"/>
                    <a:pt x="6611" y="821625"/>
                    <a:pt x="-239" y="734568"/>
                  </a:cubicBezTo>
                  <a:cubicBezTo>
                    <a:pt x="18770" y="626520"/>
                    <a:pt x="83238" y="561151"/>
                    <a:pt x="184594" y="540823"/>
                  </a:cubicBezTo>
                  <a:cubicBezTo>
                    <a:pt x="185338" y="539118"/>
                    <a:pt x="186141" y="537448"/>
                    <a:pt x="186362" y="535716"/>
                  </a:cubicBezTo>
                  <a:close/>
                </a:path>
                <a:path w="2064327" h="1610504" stroke="0" extrusionOk="0">
                  <a:moveTo>
                    <a:pt x="272762" y="2462976"/>
                  </a:moveTo>
                  <a:cubicBezTo>
                    <a:pt x="273889" y="2492110"/>
                    <a:pt x="254665" y="2507200"/>
                    <a:pt x="228026" y="2507712"/>
                  </a:cubicBezTo>
                  <a:cubicBezTo>
                    <a:pt x="200742" y="2511842"/>
                    <a:pt x="180541" y="2490054"/>
                    <a:pt x="183290" y="2462976"/>
                  </a:cubicBezTo>
                  <a:cubicBezTo>
                    <a:pt x="184605" y="2439688"/>
                    <a:pt x="203713" y="2423366"/>
                    <a:pt x="228026" y="2418240"/>
                  </a:cubicBezTo>
                  <a:cubicBezTo>
                    <a:pt x="251240" y="2422925"/>
                    <a:pt x="272580" y="2441467"/>
                    <a:pt x="272762" y="2462976"/>
                  </a:cubicBezTo>
                  <a:close/>
                </a:path>
                <a:path w="2064327" h="1610504" stroke="0" extrusionOk="0">
                  <a:moveTo>
                    <a:pt x="450751" y="2188277"/>
                  </a:moveTo>
                  <a:cubicBezTo>
                    <a:pt x="450156" y="2244008"/>
                    <a:pt x="418169" y="2279657"/>
                    <a:pt x="361279" y="2277749"/>
                  </a:cubicBezTo>
                  <a:cubicBezTo>
                    <a:pt x="309593" y="2270703"/>
                    <a:pt x="268638" y="2238873"/>
                    <a:pt x="271807" y="2188277"/>
                  </a:cubicBezTo>
                  <a:cubicBezTo>
                    <a:pt x="265967" y="2134712"/>
                    <a:pt x="311970" y="2096097"/>
                    <a:pt x="361279" y="2098805"/>
                  </a:cubicBezTo>
                  <a:cubicBezTo>
                    <a:pt x="419980" y="2099671"/>
                    <a:pt x="457885" y="2128791"/>
                    <a:pt x="450751" y="2188277"/>
                  </a:cubicBezTo>
                  <a:close/>
                </a:path>
                <a:path w="2064327" h="1610504" stroke="0" extrusionOk="0">
                  <a:moveTo>
                    <a:pt x="667790" y="1833076"/>
                  </a:moveTo>
                  <a:cubicBezTo>
                    <a:pt x="663924" y="1907615"/>
                    <a:pt x="607926" y="1977714"/>
                    <a:pt x="533581" y="1967285"/>
                  </a:cubicBezTo>
                  <a:cubicBezTo>
                    <a:pt x="463309" y="1965025"/>
                    <a:pt x="403670" y="1905927"/>
                    <a:pt x="399372" y="1833076"/>
                  </a:cubicBezTo>
                  <a:cubicBezTo>
                    <a:pt x="396225" y="1755612"/>
                    <a:pt x="458663" y="1707586"/>
                    <a:pt x="533581" y="1698867"/>
                  </a:cubicBezTo>
                  <a:cubicBezTo>
                    <a:pt x="607660" y="1701055"/>
                    <a:pt x="676041" y="1762495"/>
                    <a:pt x="667790" y="1833076"/>
                  </a:cubicBezTo>
                  <a:close/>
                </a:path>
                <a:path w="2064327" h="1610504" fill="none" stroke="0" extrusionOk="0">
                  <a:moveTo>
                    <a:pt x="224256" y="975883"/>
                  </a:moveTo>
                  <a:cubicBezTo>
                    <a:pt x="189121" y="972201"/>
                    <a:pt x="139361" y="975428"/>
                    <a:pt x="103216" y="946171"/>
                  </a:cubicBezTo>
                  <a:moveTo>
                    <a:pt x="331056" y="1301041"/>
                  </a:moveTo>
                  <a:cubicBezTo>
                    <a:pt x="315445" y="1305396"/>
                    <a:pt x="294836" y="1312699"/>
                    <a:pt x="278110" y="1315244"/>
                  </a:cubicBezTo>
                  <a:moveTo>
                    <a:pt x="787406" y="1457282"/>
                  </a:moveTo>
                  <a:cubicBezTo>
                    <a:pt x="774610" y="1434236"/>
                    <a:pt x="760219" y="1412748"/>
                    <a:pt x="755486" y="1392414"/>
                  </a:cubicBezTo>
                  <a:moveTo>
                    <a:pt x="1377508" y="1295523"/>
                  </a:moveTo>
                  <a:cubicBezTo>
                    <a:pt x="1373213" y="1321682"/>
                    <a:pt x="1374787" y="1346325"/>
                    <a:pt x="1364749" y="1366691"/>
                  </a:cubicBezTo>
                  <a:moveTo>
                    <a:pt x="1630866" y="855729"/>
                  </a:moveTo>
                  <a:cubicBezTo>
                    <a:pt x="1736576" y="909035"/>
                    <a:pt x="1793842" y="1016729"/>
                    <a:pt x="1786216" y="1121760"/>
                  </a:cubicBezTo>
                  <a:moveTo>
                    <a:pt x="1997331" y="572399"/>
                  </a:moveTo>
                  <a:cubicBezTo>
                    <a:pt x="1988261" y="604123"/>
                    <a:pt x="1959530" y="646522"/>
                    <a:pt x="1928138" y="672161"/>
                  </a:cubicBezTo>
                  <a:moveTo>
                    <a:pt x="1831325" y="202282"/>
                  </a:moveTo>
                  <a:cubicBezTo>
                    <a:pt x="1834062" y="220248"/>
                    <a:pt x="1834624" y="233144"/>
                    <a:pt x="1834957" y="249404"/>
                  </a:cubicBezTo>
                  <a:moveTo>
                    <a:pt x="1389502" y="147331"/>
                  </a:moveTo>
                  <a:cubicBezTo>
                    <a:pt x="1399752" y="123767"/>
                    <a:pt x="1407881" y="106070"/>
                    <a:pt x="1424959" y="87235"/>
                  </a:cubicBezTo>
                  <a:moveTo>
                    <a:pt x="1058015" y="175962"/>
                  </a:moveTo>
                  <a:cubicBezTo>
                    <a:pt x="1057850" y="159746"/>
                    <a:pt x="1068221" y="141240"/>
                    <a:pt x="1075170" y="124143"/>
                  </a:cubicBezTo>
                  <a:moveTo>
                    <a:pt x="668994" y="193558"/>
                  </a:moveTo>
                  <a:cubicBezTo>
                    <a:pt x="685952" y="208128"/>
                    <a:pt x="714177" y="225365"/>
                    <a:pt x="731115" y="243812"/>
                  </a:cubicBezTo>
                  <a:moveTo>
                    <a:pt x="197210" y="588616"/>
                  </a:moveTo>
                  <a:cubicBezTo>
                    <a:pt x="191522" y="570548"/>
                    <a:pt x="189126" y="553890"/>
                    <a:pt x="186362" y="535716"/>
                  </a:cubicBezTo>
                </a:path>
              </a:pathLst>
            </a:custGeom>
            <a:solidFill>
              <a:srgbClr val="FFFFFF">
                <a:alpha val="89804"/>
              </a:srgbClr>
            </a:solidFill>
            <a:ln w="28575">
              <a:extLst>
                <a:ext uri="{C807C97D-BFC1-408E-A445-0C87EB9F89A2}">
                  <ask:lineSketchStyleProps xmlns:ask="http://schemas.microsoft.com/office/drawing/2018/sketchyshapes" sd="3099030206">
                    <a:prstGeom prst="cloudCallout">
                      <a:avLst>
                        <a:gd name="adj1" fmla="val -38954"/>
                        <a:gd name="adj2" fmla="val 10293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089" name="Месяц 1088">
              <a:extLst>
                <a:ext uri="{FF2B5EF4-FFF2-40B4-BE49-F238E27FC236}">
                  <a16:creationId xmlns:a16="http://schemas.microsoft.com/office/drawing/2014/main" id="{E44DAB72-B826-0E92-00D4-F1AB97491B80}"/>
                </a:ext>
              </a:extLst>
            </p:cNvPr>
            <p:cNvSpPr/>
            <p:nvPr/>
          </p:nvSpPr>
          <p:spPr>
            <a:xfrm rot="20120182">
              <a:off x="16047000" y="-2528081"/>
              <a:ext cx="546847" cy="817678"/>
            </a:xfrm>
            <a:prstGeom prst="moon">
              <a:avLst/>
            </a:prstGeom>
            <a:solidFill>
              <a:srgbClr val="92D050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1090" name="Picture 2" descr="d insomnia: кляксы, брызги - на прозрачном фоне png">
              <a:extLst>
                <a:ext uri="{FF2B5EF4-FFF2-40B4-BE49-F238E27FC236}">
                  <a16:creationId xmlns:a16="http://schemas.microsoft.com/office/drawing/2014/main" id="{496BC4EB-06A4-3098-2A7B-749527DB4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19378" y="-2514944"/>
              <a:ext cx="637572" cy="750289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8">
            <a:extLst>
              <a:ext uri="{FF2B5EF4-FFF2-40B4-BE49-F238E27FC236}">
                <a16:creationId xmlns:a16="http://schemas.microsoft.com/office/drawing/2014/main" id="{6520DA0D-04B0-48B9-A052-7AF14A95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11195" y="2544065"/>
            <a:ext cx="998088" cy="1000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8534844-F7AB-2C03-08C9-AAFA2A93CD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7267" y="3779976"/>
            <a:ext cx="1087717" cy="1087717"/>
          </a:xfrm>
          <a:prstGeom prst="rect">
            <a:avLst/>
          </a:prstGeom>
        </p:spPr>
      </p:pic>
      <p:pic>
        <p:nvPicPr>
          <p:cNvPr id="26" name="Picture 46">
            <a:extLst>
              <a:ext uri="{FF2B5EF4-FFF2-40B4-BE49-F238E27FC236}">
                <a16:creationId xmlns:a16="http://schemas.microsoft.com/office/drawing/2014/main" id="{CFD4BEFE-15BF-F667-8B5B-124C9FAC8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2647677"/>
            <a:ext cx="892532" cy="88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>
            <a:extLst>
              <a:ext uri="{FF2B5EF4-FFF2-40B4-BE49-F238E27FC236}">
                <a16:creationId xmlns:a16="http://schemas.microsoft.com/office/drawing/2014/main" id="{D6A59A38-88E1-58FB-D1D8-82D7B222B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52803" y="4036849"/>
            <a:ext cx="839515" cy="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FD3E4B1-6D8E-4695-3763-93197FE60F7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r="1181"/>
          <a:stretch/>
        </p:blipFill>
        <p:spPr>
          <a:xfrm>
            <a:off x="8564987" y="5502500"/>
            <a:ext cx="744641" cy="795332"/>
          </a:xfrm>
          <a:prstGeom prst="rect">
            <a:avLst/>
          </a:prstGeom>
        </p:spPr>
      </p:pic>
      <p:pic>
        <p:nvPicPr>
          <p:cNvPr id="29" name="Picture 20">
            <a:extLst>
              <a:ext uri="{FF2B5EF4-FFF2-40B4-BE49-F238E27FC236}">
                <a16:creationId xmlns:a16="http://schemas.microsoft.com/office/drawing/2014/main" id="{2B0F066E-50A6-3D53-A32F-B95A023D68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429097" y="3931865"/>
            <a:ext cx="1016419" cy="101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F5E557-9A54-10F4-5C2E-54C3E41C45EF}"/>
              </a:ext>
            </a:extLst>
          </p:cNvPr>
          <p:cNvGrpSpPr/>
          <p:nvPr/>
        </p:nvGrpSpPr>
        <p:grpSpPr>
          <a:xfrm>
            <a:off x="6515288" y="2142178"/>
            <a:ext cx="1572904" cy="1503973"/>
            <a:chOff x="7679886" y="730266"/>
            <a:chExt cx="1572904" cy="1503973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7047E8E4-2D1A-DA5A-2DB4-BEFA09101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67B3B4C8-08DA-4CD3-3FB4-A34344D49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3BF9721-B8C2-E194-66B3-5F0274C4D8B1}"/>
              </a:ext>
            </a:extLst>
          </p:cNvPr>
          <p:cNvGrpSpPr/>
          <p:nvPr/>
        </p:nvGrpSpPr>
        <p:grpSpPr>
          <a:xfrm>
            <a:off x="9923027" y="2151056"/>
            <a:ext cx="1572904" cy="1503973"/>
            <a:chOff x="7679886" y="730266"/>
            <a:chExt cx="1572904" cy="1503973"/>
          </a:xfrm>
        </p:grpSpPr>
        <p:pic>
          <p:nvPicPr>
            <p:cNvPr id="48" name="Рисунок 47">
              <a:extLst>
                <a:ext uri="{FF2B5EF4-FFF2-40B4-BE49-F238E27FC236}">
                  <a16:creationId xmlns:a16="http://schemas.microsoft.com/office/drawing/2014/main" id="{AE388E43-383A-49F1-67DA-9DB3AAE187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626E658E-979D-F80F-DD14-B5DD5EA48B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45932EDF-62E7-2B35-7EBE-0846D84A0761}"/>
              </a:ext>
            </a:extLst>
          </p:cNvPr>
          <p:cNvGrpSpPr/>
          <p:nvPr/>
        </p:nvGrpSpPr>
        <p:grpSpPr>
          <a:xfrm>
            <a:off x="9924926" y="3605252"/>
            <a:ext cx="1572904" cy="1503973"/>
            <a:chOff x="7679886" y="730266"/>
            <a:chExt cx="1572904" cy="150397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FE19788A-75BD-5203-540F-D19A780A0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BB1DAE56-002F-C7BA-5237-E92AEBA77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1997AF-C8BC-27C4-52DE-B1210BDA5490}"/>
              </a:ext>
            </a:extLst>
          </p:cNvPr>
          <p:cNvGrpSpPr/>
          <p:nvPr/>
        </p:nvGrpSpPr>
        <p:grpSpPr>
          <a:xfrm>
            <a:off x="8159732" y="3595821"/>
            <a:ext cx="1572904" cy="1503973"/>
            <a:chOff x="7679886" y="730266"/>
            <a:chExt cx="1572904" cy="1503973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9DB16E-74C3-A961-BBE4-C084508B22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49FB8373-1F91-0BD8-B80A-CEB61C921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B06C655F-D4A2-7BF3-7843-C1609F08319E}"/>
              </a:ext>
            </a:extLst>
          </p:cNvPr>
          <p:cNvGrpSpPr/>
          <p:nvPr/>
        </p:nvGrpSpPr>
        <p:grpSpPr>
          <a:xfrm>
            <a:off x="6507098" y="3598154"/>
            <a:ext cx="1572904" cy="1503973"/>
            <a:chOff x="7679886" y="730266"/>
            <a:chExt cx="1572904" cy="1503973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71CBD144-158E-B065-1E12-531783ABF2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1BD4283-F0FB-EB42-3F55-1853347E2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809CDFD9-47A0-209F-DDD2-796486C84134}"/>
              </a:ext>
            </a:extLst>
          </p:cNvPr>
          <p:cNvGrpSpPr/>
          <p:nvPr/>
        </p:nvGrpSpPr>
        <p:grpSpPr>
          <a:xfrm>
            <a:off x="8160671" y="5040586"/>
            <a:ext cx="1572904" cy="1503973"/>
            <a:chOff x="7679886" y="730266"/>
            <a:chExt cx="1572904" cy="1503973"/>
          </a:xfrm>
        </p:grpSpPr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B1A4C5B8-8DDA-7071-C155-74CA8B3DAD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1024" name="Рисунок 1023">
              <a:extLst>
                <a:ext uri="{FF2B5EF4-FFF2-40B4-BE49-F238E27FC236}">
                  <a16:creationId xmlns:a16="http://schemas.microsoft.com/office/drawing/2014/main" id="{491FD344-C826-B525-589F-F44A5C56A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B137F6D-66AD-AABF-6146-1C23801F26F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772" y="5858544"/>
            <a:ext cx="890093" cy="969348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7317FA7-F5BA-4A2E-8120-4099CB0AFF6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88" y="10383"/>
            <a:ext cx="2285714" cy="2466667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38B2F50-EC76-2E51-47EC-85D6C9AF48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073" y="5313136"/>
            <a:ext cx="1186932" cy="1186932"/>
          </a:xfrm>
          <a:prstGeom prst="rect">
            <a:avLst/>
          </a:prstGeom>
        </p:spPr>
      </p:pic>
      <p:grpSp>
        <p:nvGrpSpPr>
          <p:cNvPr id="1035" name="Группа 1034">
            <a:extLst>
              <a:ext uri="{FF2B5EF4-FFF2-40B4-BE49-F238E27FC236}">
                <a16:creationId xmlns:a16="http://schemas.microsoft.com/office/drawing/2014/main" id="{3FCD0341-0927-D900-2016-557996F2517F}"/>
              </a:ext>
            </a:extLst>
          </p:cNvPr>
          <p:cNvGrpSpPr/>
          <p:nvPr/>
        </p:nvGrpSpPr>
        <p:grpSpPr>
          <a:xfrm>
            <a:off x="9903690" y="5097842"/>
            <a:ext cx="1584426" cy="1474998"/>
            <a:chOff x="2022628" y="629816"/>
            <a:chExt cx="1584426" cy="1474998"/>
          </a:xfrm>
        </p:grpSpPr>
        <p:pic>
          <p:nvPicPr>
            <p:cNvPr id="1036" name="Рисунок 1035">
              <a:extLst>
                <a:ext uri="{FF2B5EF4-FFF2-40B4-BE49-F238E27FC236}">
                  <a16:creationId xmlns:a16="http://schemas.microsoft.com/office/drawing/2014/main" id="{95D2E653-06CB-68DA-089C-98A3CEDBCD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2628" y="836736"/>
              <a:ext cx="1572904" cy="1268078"/>
            </a:xfrm>
            <a:prstGeom prst="rect">
              <a:avLst/>
            </a:prstGeom>
          </p:spPr>
        </p:pic>
        <p:pic>
          <p:nvPicPr>
            <p:cNvPr id="1040" name="Рисунок 1039">
              <a:extLst>
                <a:ext uri="{FF2B5EF4-FFF2-40B4-BE49-F238E27FC236}">
                  <a16:creationId xmlns:a16="http://schemas.microsoft.com/office/drawing/2014/main" id="{F09C3CF0-2A78-55D4-B08D-FC119DAEF0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2184369" y="629816"/>
              <a:ext cx="1422685" cy="1400375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млекопитающее, игрушка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BE9303E-BE04-7A2F-177D-F648BB05392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03" y="2510264"/>
            <a:ext cx="1027313" cy="1027313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3DE64D4-AA39-0F69-AFC4-D453A01E6C3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59" y="5265078"/>
            <a:ext cx="1186932" cy="1186932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73D8338D-013A-1584-44EA-D7D8EB5A1D31}"/>
              </a:ext>
            </a:extLst>
          </p:cNvPr>
          <p:cNvGrpSpPr/>
          <p:nvPr/>
        </p:nvGrpSpPr>
        <p:grpSpPr>
          <a:xfrm>
            <a:off x="8164305" y="2160805"/>
            <a:ext cx="1572904" cy="1503973"/>
            <a:chOff x="7679886" y="730266"/>
            <a:chExt cx="1572904" cy="1503973"/>
          </a:xfrm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E45B3ACE-C8BA-660B-D749-33518D1C55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7DADE1D5-5A1B-0F1A-C5FB-8A06E3A75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0E751B31-7CA4-1864-758F-BFE3A97022AB}"/>
              </a:ext>
            </a:extLst>
          </p:cNvPr>
          <p:cNvGrpSpPr/>
          <p:nvPr/>
        </p:nvGrpSpPr>
        <p:grpSpPr>
          <a:xfrm>
            <a:off x="6506160" y="5052602"/>
            <a:ext cx="1572904" cy="1503973"/>
            <a:chOff x="7679886" y="730266"/>
            <a:chExt cx="1572904" cy="1503973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2D62F497-8FF4-920F-06D5-2A2E7DB9F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7679886" y="966161"/>
              <a:ext cx="1572904" cy="1268078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16C9DC23-28BE-1C44-092E-C3CDA8F34B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rcRect l="10931" b="13321"/>
            <a:stretch/>
          </p:blipFill>
          <p:spPr>
            <a:xfrm>
              <a:off x="7830104" y="730266"/>
              <a:ext cx="1422685" cy="1400375"/>
            </a:xfrm>
            <a:prstGeom prst="rect">
              <a:avLst/>
            </a:prstGeom>
          </p:spPr>
        </p:pic>
      </p:grpSp>
      <p:pic>
        <p:nvPicPr>
          <p:cNvPr id="1093" name="Picture 1092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39636" y="2607430"/>
            <a:ext cx="3790949" cy="387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49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0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19</cp:revision>
  <dcterms:created xsi:type="dcterms:W3CDTF">2024-11-13T21:15:09Z</dcterms:created>
  <dcterms:modified xsi:type="dcterms:W3CDTF">2024-11-20T09:37:39Z</dcterms:modified>
</cp:coreProperties>
</file>