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slideLayout" Target="../slideLayouts/slideLayout1.xml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2" t="12088" r="11137" b="15185"/>
          <a:stretch>
            <a:fillRect/>
          </a:stretch>
        </p:blipFill>
        <p:spPr>
          <a:xfrm>
            <a:off x="3210390" y="4362788"/>
            <a:ext cx="2675217" cy="244540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466" y="3171265"/>
            <a:ext cx="1046598" cy="98068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228" y="2330068"/>
            <a:ext cx="1289160" cy="128916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627" y="3082027"/>
            <a:ext cx="913953" cy="111457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2445">
            <a:off x="9450906" y="5803041"/>
            <a:ext cx="784544" cy="9806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065" y="108844"/>
            <a:ext cx="885949" cy="82879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2" t="14085" r="13407" b="12606"/>
          <a:stretch>
            <a:fillRect/>
          </a:stretch>
        </p:blipFill>
        <p:spPr>
          <a:xfrm>
            <a:off x="928175" y="108844"/>
            <a:ext cx="2574235" cy="27645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496" y="3429000"/>
            <a:ext cx="996252" cy="76760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513" y="1106519"/>
            <a:ext cx="764712" cy="76471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404" y="539253"/>
            <a:ext cx="1204357" cy="120435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5" t="8761"/>
          <a:stretch>
            <a:fillRect/>
          </a:stretch>
        </p:blipFill>
        <p:spPr>
          <a:xfrm rot="1640199">
            <a:off x="5286645" y="887283"/>
            <a:ext cx="1298618" cy="124294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750" y="5552916"/>
            <a:ext cx="987287" cy="740465"/>
          </a:xfrm>
          <a:prstGeom prst="rect">
            <a:avLst/>
          </a:prstGeom>
        </p:spPr>
      </p:pic>
      <p:pic>
        <p:nvPicPr>
          <p:cNvPr id="116" name="Picture 11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74930" y="2873375"/>
            <a:ext cx="3533775" cy="2714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25E-6 2.59259E-6 L -0.17383 -0.162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98" y="-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66667E-6 -2.59259E-6 L -0.43555 -0.1937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84" y="-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E-6 3.7037E-6 L -0.22305 0.0865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59" y="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04167E-6 2.59259E-6 L -0.10794 0.50115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4" y="2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6.25E-7 3.7037E-7 L -0.28854 0.38819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27" y="1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0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7 4.81481E-6 L -0.22331 0.51458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72" y="2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7</cp:revision>
  <dcterms:created xsi:type="dcterms:W3CDTF">2024-04-17T14:52:00Z</dcterms:created>
  <dcterms:modified xsi:type="dcterms:W3CDTF">2024-06-13T12:43:07Z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979B649EF0E745E08EC803A8CC52FFA3_12</vt:lpwstr>
  </property>
  <property fmtid="{D5CDD505-2E9C-101B-9397-08002B2CF9AE}" pid="3" name="KSOProductBuildVer">
    <vt:lpwstr>1033-12.2.0.17119</vt:lpwstr>
  </property>
</Properties>
</file>