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66" d="100"/>
          <a:sy n="66" d="100"/>
        </p:scale>
        <p:origin x="163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картина, небо, облако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563" b="-1"/>
          <a:stretch>
            <a:fillRect/>
          </a:stretch>
        </p:blipFill>
        <p:spPr>
          <a:xfrm>
            <a:off x="1905" y="0"/>
            <a:ext cx="12192000" cy="6858000"/>
          </a:xfrm>
          <a:prstGeom prst="rect">
            <a:avLst/>
          </a:prstGeom>
        </p:spPr>
      </p:pic>
      <p:sp>
        <p:nvSpPr>
          <p:cNvPr id="76" name="Прямоугольник: скругленные углы 75"/>
          <p:cNvSpPr/>
          <p:nvPr/>
        </p:nvSpPr>
        <p:spPr>
          <a:xfrm>
            <a:off x="3875726" y="599529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Овал 76"/>
          <p:cNvSpPr/>
          <p:nvPr/>
        </p:nvSpPr>
        <p:spPr>
          <a:xfrm>
            <a:off x="6396649" y="5227567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873901" y="5975744"/>
            <a:ext cx="27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Лат ла лат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ла лат - приготовим мы салат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191618" y="113350"/>
            <a:ext cx="58602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96181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0" y="101036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03510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6" y="105984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76" y="10131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67" y="96646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1002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0" y="105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07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6" y="1100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76" y="1054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15" y="910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6" name="Прямоугольник: скругленные углы 25"/>
          <p:cNvSpPr/>
          <p:nvPr/>
        </p:nvSpPr>
        <p:spPr>
          <a:xfrm>
            <a:off x="1402105" y="200672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Овал 1"/>
          <p:cNvSpPr/>
          <p:nvPr/>
        </p:nvSpPr>
        <p:spPr>
          <a:xfrm>
            <a:off x="3876038" y="110946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0280" y="1987181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Ла-ла-ла, ла-ла-ла - вот высокая скала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: скругленные углы 57"/>
          <p:cNvSpPr/>
          <p:nvPr/>
        </p:nvSpPr>
        <p:spPr>
          <a:xfrm>
            <a:off x="299524" y="363706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Овал 58"/>
          <p:cNvSpPr/>
          <p:nvPr/>
        </p:nvSpPr>
        <p:spPr>
          <a:xfrm>
            <a:off x="2773457" y="273980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7699" y="3648298"/>
            <a:ext cx="27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ло-ло-ло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в лодке сломано весло.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13369" y="533685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Овал 61"/>
          <p:cNvSpPr/>
          <p:nvPr/>
        </p:nvSpPr>
        <p:spPr>
          <a:xfrm>
            <a:off x="2787302" y="4439586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11544" y="5317303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мы забили гол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6933577" y="2030929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Овал 67"/>
          <p:cNvSpPr/>
          <p:nvPr/>
        </p:nvSpPr>
        <p:spPr>
          <a:xfrm>
            <a:off x="9407510" y="1133665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937183" y="2055005"/>
            <a:ext cx="2823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Лат-лат-лат, лат-лат-лат - маме купим мы халат.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7824602" y="361574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Овал 70"/>
          <p:cNvSpPr/>
          <p:nvPr/>
        </p:nvSpPr>
        <p:spPr>
          <a:xfrm>
            <a:off x="10298535" y="2718476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822777" y="3607124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0" dirty="0" err="1">
                <a:latin typeface="Arial" panose="020B0604020202020204" pitchFamily="34" charset="0"/>
                <a:cs typeface="Arial" panose="020B0604020202020204" pitchFamily="34" charset="0"/>
              </a:rPr>
              <a:t>Олка-олка-олка</a:t>
            </a:r>
            <a:r>
              <a:rPr lang="ru-RU" sz="1950" dirty="0">
                <a:latin typeface="Arial" panose="020B0604020202020204" pitchFamily="34" charset="0"/>
                <a:cs typeface="Arial" panose="020B0604020202020204" pitchFamily="34" charset="0"/>
              </a:rPr>
              <a:t> - над столом есть полка.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: скругленные углы 72"/>
          <p:cNvSpPr/>
          <p:nvPr/>
        </p:nvSpPr>
        <p:spPr>
          <a:xfrm>
            <a:off x="7960915" y="542098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Овал 73"/>
          <p:cNvSpPr/>
          <p:nvPr/>
        </p:nvSpPr>
        <p:spPr>
          <a:xfrm>
            <a:off x="10434848" y="4523717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980215" y="5462989"/>
            <a:ext cx="271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на тарелке булка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7024" y="2896031"/>
            <a:ext cx="1080387" cy="12347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247" y="4581799"/>
            <a:ext cx="1351937" cy="1351937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зарисовка, искусство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7214" y="1062369"/>
            <a:ext cx="1575888" cy="1575888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одежда, халат, мода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3648" y="1091656"/>
            <a:ext cx="1595246" cy="1595246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3770" y="2824107"/>
            <a:ext cx="1399081" cy="139908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спираль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85392" y="4713135"/>
            <a:ext cx="1208335" cy="120833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зарисовка, искусство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62069" y="1065202"/>
            <a:ext cx="1575888" cy="157588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07023" y="2900186"/>
            <a:ext cx="1080387" cy="1234728"/>
          </a:xfrm>
          <a:prstGeom prst="rect">
            <a:avLst/>
          </a:prstGeom>
        </p:spPr>
      </p:pic>
      <p:pic>
        <p:nvPicPr>
          <p:cNvPr id="89" name="Рисунок 8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6713" y="4581799"/>
            <a:ext cx="1351937" cy="1351937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0431" y="5341814"/>
            <a:ext cx="1457371" cy="1457371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40360" y="5336442"/>
            <a:ext cx="1457371" cy="1457371"/>
          </a:xfrm>
          <a:prstGeom prst="rect">
            <a:avLst/>
          </a:prstGeom>
        </p:spPr>
      </p:pic>
      <p:pic>
        <p:nvPicPr>
          <p:cNvPr id="93" name="Рисунок 92" descr="Изображение выглядит как спираль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83567" y="4708481"/>
            <a:ext cx="1208335" cy="12083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71945" y="2824107"/>
            <a:ext cx="1399081" cy="1399081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одежда, халат, мода&#10;&#10;Автоматически созданное описание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81174" y="1098066"/>
            <a:ext cx="1595246" cy="159524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53" y="103295"/>
            <a:ext cx="885825" cy="902721"/>
          </a:xfrm>
          <a:prstGeom prst="rect">
            <a:avLst/>
          </a:prstGeom>
          <a:effectLst/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23" y="10540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66945" y="2686685"/>
            <a:ext cx="12573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14</cp:revision>
  <dcterms:created xsi:type="dcterms:W3CDTF">2024-04-15T09:19:00Z</dcterms:created>
  <dcterms:modified xsi:type="dcterms:W3CDTF">2024-07-03T22:31:14Z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D6F05CF4F621431CB74F602564E1C1AE_12</vt:lpwstr>
  </property>
  <property fmtid="{D5CDD505-2E9C-101B-9397-08002B2CF9AE}" pid="3" name="KSOProductBuildVer">
    <vt:lpwstr>1033-12.2.0.17119</vt:lpwstr>
  </property>
</Properties>
</file>