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0.svg" ContentType="image/svg+xml"/>
  <Override PartName="/ppt/media/image100.svg" ContentType="image/svg+xml"/>
  <Override PartName="/ppt/media/image102.svg" ContentType="image/svg+xml"/>
  <Override PartName="/ppt/media/image104.svg" ContentType="image/svg+xml"/>
  <Override PartName="/ppt/media/image106.svg" ContentType="image/svg+xml"/>
  <Override PartName="/ppt/media/image108.svg" ContentType="image/svg+xml"/>
  <Override PartName="/ppt/media/image110.svg" ContentType="image/svg+xml"/>
  <Override PartName="/ppt/media/image112.svg" ContentType="image/svg+xml"/>
  <Override PartName="/ppt/media/image12.svg" ContentType="image/svg+xml"/>
  <Override PartName="/ppt/media/image16.svg" ContentType="image/svg+xml"/>
  <Override PartName="/ppt/media/image19.svg" ContentType="image/svg+xml"/>
  <Override PartName="/ppt/media/image21.svg" ContentType="image/svg+xml"/>
  <Override PartName="/ppt/media/image23.svg" ContentType="image/svg+xml"/>
  <Override PartName="/ppt/media/image25.svg" ContentType="image/svg+xml"/>
  <Override PartName="/ppt/media/image27.svg" ContentType="image/svg+xml"/>
  <Override PartName="/ppt/media/image31.svg" ContentType="image/svg+xml"/>
  <Override PartName="/ppt/media/image33.svg" ContentType="image/svg+xml"/>
  <Override PartName="/ppt/media/image35.svg" ContentType="image/svg+xml"/>
  <Override PartName="/ppt/media/image37.svg" ContentType="image/svg+xml"/>
  <Override PartName="/ppt/media/image39.svg" ContentType="image/svg+xml"/>
  <Override PartName="/ppt/media/image41.svg" ContentType="image/svg+xml"/>
  <Override PartName="/ppt/media/image43.svg" ContentType="image/svg+xml"/>
  <Override PartName="/ppt/media/image45.svg" ContentType="image/svg+xml"/>
  <Override PartName="/ppt/media/image50.svg" ContentType="image/svg+xml"/>
  <Override PartName="/ppt/media/image52.svg" ContentType="image/svg+xml"/>
  <Override PartName="/ppt/media/image54.svg" ContentType="image/svg+xml"/>
  <Override PartName="/ppt/media/image56.svg" ContentType="image/svg+xml"/>
  <Override PartName="/ppt/media/image58.svg" ContentType="image/svg+xml"/>
  <Override PartName="/ppt/media/image6.svg" ContentType="image/svg+xml"/>
  <Override PartName="/ppt/media/image60.svg" ContentType="image/svg+xml"/>
  <Override PartName="/ppt/media/image62.svg" ContentType="image/svg+xml"/>
  <Override PartName="/ppt/media/image64.svg" ContentType="image/svg+xml"/>
  <Override PartName="/ppt/media/image66.svg" ContentType="image/svg+xml"/>
  <Override PartName="/ppt/media/image68.svg" ContentType="image/svg+xml"/>
  <Override PartName="/ppt/media/image70.svg" ContentType="image/svg+xml"/>
  <Override PartName="/ppt/media/image72.svg" ContentType="image/svg+xml"/>
  <Override PartName="/ppt/media/image74.svg" ContentType="image/svg+xml"/>
  <Override PartName="/ppt/media/image76.svg" ContentType="image/svg+xml"/>
  <Override PartName="/ppt/media/image78.svg" ContentType="image/svg+xml"/>
  <Override PartName="/ppt/media/image8.svg" ContentType="image/svg+xml"/>
  <Override PartName="/ppt/media/image80.svg" ContentType="image/svg+xml"/>
  <Override PartName="/ppt/media/image82.svg" ContentType="image/svg+xml"/>
  <Override PartName="/ppt/media/image84.svg" ContentType="image/svg+xml"/>
  <Override PartName="/ppt/media/image86.svg" ContentType="image/svg+xml"/>
  <Override PartName="/ppt/media/image88.svg" ContentType="image/svg+xml"/>
  <Override PartName="/ppt/media/image90.svg" ContentType="image/svg+xml"/>
  <Override PartName="/ppt/media/image92.svg" ContentType="image/svg+xml"/>
  <Override PartName="/ppt/media/image94.svg" ContentType="image/svg+xml"/>
  <Override PartName="/ppt/media/image96.svg" ContentType="image/svg+xml"/>
  <Override PartName="/ppt/media/image98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33" d="100"/>
          <a:sy n="33" d="100"/>
        </p:scale>
        <p:origin x="2952" y="15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3A5994-053D-7C91-98D2-32B72E9F8D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00DBB37-1A9E-9B5C-A00B-EF8AFD398B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7BE2358-AC5D-B904-78BE-C62A646FC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B8366-3A03-4BD7-975D-3DCF9EA178CB}" type="datetimeFigureOut">
              <a:rPr lang="ru-UA" smtClean="0"/>
              <a:t>04.02.2025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5D320DD-6228-1B61-9D02-573D2CFE5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D969AD-046C-401F-C3B5-DF7179E9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7EFEC-4B40-4405-A844-7E4D8D331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15969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4762B5-0A4A-8016-5654-0E1B23B8C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689CDBF-193A-79F4-1A08-EC111740C9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B087C95-FCB8-DE84-0427-9618275E4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B8366-3A03-4BD7-975D-3DCF9EA178CB}" type="datetimeFigureOut">
              <a:rPr lang="ru-UA" smtClean="0"/>
              <a:t>04.02.2025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287016C-4EE9-7CF1-FBCC-FF5C0EA5F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DB19681-5CED-13AB-F5CD-4FD14888C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7EFEC-4B40-4405-A844-7E4D8D331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14527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F4D3E5A-9BEA-BA8C-3F39-2B474E6CB2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80DBB8C-E7C6-B84B-224B-58D95B215B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962FCF-1B03-C983-DB7E-34E0E2B52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B8366-3A03-4BD7-975D-3DCF9EA178CB}" type="datetimeFigureOut">
              <a:rPr lang="ru-UA" smtClean="0"/>
              <a:t>04.02.2025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781388F-FDE4-E0A1-8ABC-406DF94E2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37B3D1D-E606-796E-AD00-84D3CCF23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7EFEC-4B40-4405-A844-7E4D8D331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67303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B0DB75-C4A7-88A7-A6E7-AE464F3EF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EA8B-56B2-1B7D-936F-ACCD675434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62D8937-4478-D843-9930-51EE75A6F2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B8366-3A03-4BD7-975D-3DCF9EA178CB}" type="datetimeFigureOut">
              <a:rPr lang="ru-UA" smtClean="0"/>
              <a:t>04.02.2025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10262C5-56C1-5426-2473-7BC4D0FAA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D10104A-F8A1-85C2-ADF8-6756A9AFC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7EFEC-4B40-4405-A844-7E4D8D331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3375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23A8D5-2E56-22BC-E605-127955245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A40F42D-4DCB-46A4-97DD-C9C4CA2F05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4206AF9-6599-C4CE-9782-11CD09564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B8366-3A03-4BD7-975D-3DCF9EA178CB}" type="datetimeFigureOut">
              <a:rPr lang="ru-UA" smtClean="0"/>
              <a:t>04.02.2025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B09C9C-675B-09E3-1C1E-F38A87568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4678D00-208D-C597-726B-97CDB9045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7EFEC-4B40-4405-A844-7E4D8D331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77629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86CABA-803D-3A4D-ABD2-35F4D3340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43B8F4-7ECF-99FA-3930-A23FCDAFE5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4F748F2-123D-9308-CB2A-63E6D90D0F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A21C482-B3D8-B204-E129-C2D8E3F72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B8366-3A03-4BD7-975D-3DCF9EA178CB}" type="datetimeFigureOut">
              <a:rPr lang="ru-UA" smtClean="0"/>
              <a:t>04.02.2025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C68B1E0-34B3-1156-D209-B4CDD2263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A5C99A3-70B7-801D-4CDD-326329522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7EFEC-4B40-4405-A844-7E4D8D331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84802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4B02DC-1937-2AA3-9E6D-6D45CE97B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1B2E682-3D34-538E-F742-E3ED33586A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07EDB3F-041D-3584-75A9-629ED64C5A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FCEB1F7-5496-0DE3-AAA5-67D2671BB6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D10A132-7C97-102D-59FA-B16400A7A1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5A4B69B-62EB-C3B4-B4ED-78060AB84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B8366-3A03-4BD7-975D-3DCF9EA178CB}" type="datetimeFigureOut">
              <a:rPr lang="ru-UA" smtClean="0"/>
              <a:t>04.02.2025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99DEBD6-C8CD-39E5-88F6-EE8992389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B234BDD-5B55-E960-3DBC-0390F74F5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7EFEC-4B40-4405-A844-7E4D8D331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17966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67729B-FD12-1A67-F7B0-27A11E2DA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FD75C0C-070A-99B1-4217-FBD42F88F6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B8366-3A03-4BD7-975D-3DCF9EA178CB}" type="datetimeFigureOut">
              <a:rPr lang="ru-UA" smtClean="0"/>
              <a:t>04.02.2025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3A1895F-3860-4D97-687B-8F3A5B894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554F21E-AC0B-27E5-D975-B705A4334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7EFEC-4B40-4405-A844-7E4D8D331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12729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0FB14EA-923B-8066-9ED6-E785BB987C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B8366-3A03-4BD7-975D-3DCF9EA178CB}" type="datetimeFigureOut">
              <a:rPr lang="ru-UA" smtClean="0"/>
              <a:t>04.02.2025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8BA7DF8-7A0D-D75B-5D7D-AB205A281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BCB4A08-AE73-C51E-274D-FDE140796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7EFEC-4B40-4405-A844-7E4D8D331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96260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AD919E-EF40-C5DE-7E23-CACC9F030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58910FC-C47B-49D1-3AA8-7CC27B3A69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12BEDC9-CB9A-97D2-124B-D3290AB8F1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4FB9BAF-CAA9-A014-6C55-91841CED9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B8366-3A03-4BD7-975D-3DCF9EA178CB}" type="datetimeFigureOut">
              <a:rPr lang="ru-UA" smtClean="0"/>
              <a:t>04.02.2025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4D76722-30D3-42D3-D4DC-5B47515F5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5F650AF-1F71-7FD5-FEB1-A86754893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7EFEC-4B40-4405-A844-7E4D8D331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07123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CD91D9-53AE-154F-0731-88A4E6DF4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54852F3-9240-3BE0-6DC5-2947688048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6509491-7285-B1CF-21FE-52A66D6609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5C3477E-7F28-57B3-C1BF-FF8547405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B8366-3A03-4BD7-975D-3DCF9EA178CB}" type="datetimeFigureOut">
              <a:rPr lang="ru-UA" smtClean="0"/>
              <a:t>04.02.2025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66ED77F-1174-54F8-DF2D-3BA576D73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91B37A3-9AE0-F56E-187C-EA0BD9391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7EFEC-4B40-4405-A844-7E4D8D331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4460095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8B6E57-45AC-2E04-C62B-031D6ED64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CFE4724-2264-FADF-6FA6-800A48ED80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5AE61C3-6099-52B1-BF63-56A185F03E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38B8366-3A03-4BD7-975D-3DCF9EA178CB}" type="datetimeFigureOut">
              <a:rPr lang="ru-UA" smtClean="0"/>
              <a:t>04.02.2025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174A3A-97C9-320E-1A13-8C58FAFC10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7E4F3B7-A15C-5AB1-7F24-1F9ACEB9E6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F77EFEC-4B40-4405-A844-7E4D8D331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84998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svg"/><Relationship Id="rId8" Type="http://schemas.openxmlformats.org/officeDocument/2006/relationships/image" Target="../media/image7.png"/><Relationship Id="rId9" Type="http://schemas.openxmlformats.org/officeDocument/2006/relationships/image" Target="../media/image8.svg"/><Relationship Id="rId10" Type="http://schemas.openxmlformats.org/officeDocument/2006/relationships/image" Target="../media/image9.png"/><Relationship Id="rId11" Type="http://schemas.openxmlformats.org/officeDocument/2006/relationships/image" Target="../media/image10.svg"/><Relationship Id="rId12" Type="http://schemas.openxmlformats.org/officeDocument/2006/relationships/image" Target="../media/image11.png"/><Relationship Id="rId13" Type="http://schemas.openxmlformats.org/officeDocument/2006/relationships/image" Target="../media/image12.svg"/><Relationship Id="rId14" Type="http://schemas.openxmlformats.org/officeDocument/2006/relationships/image" Target="../media/image13.png"/><Relationship Id="rId15" Type="http://schemas.openxmlformats.org/officeDocument/2006/relationships/image" Target="../media/image14.jpeg"/><Relationship Id="rId16" Type="http://schemas.openxmlformats.org/officeDocument/2006/relationships/image" Target="../media/image15.png"/><Relationship Id="rId17" Type="http://schemas.openxmlformats.org/officeDocument/2006/relationships/image" Target="../media/image16.sv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svg"/><Relationship Id="rId21" Type="http://schemas.openxmlformats.org/officeDocument/2006/relationships/image" Target="../media/image20.png"/><Relationship Id="rId22" Type="http://schemas.openxmlformats.org/officeDocument/2006/relationships/image" Target="../media/image21.svg"/><Relationship Id="rId23" Type="http://schemas.openxmlformats.org/officeDocument/2006/relationships/image" Target="../media/image22.png"/><Relationship Id="rId24" Type="http://schemas.openxmlformats.org/officeDocument/2006/relationships/image" Target="../media/image23.svg"/><Relationship Id="rId25" Type="http://schemas.openxmlformats.org/officeDocument/2006/relationships/image" Target="../media/image24.png"/><Relationship Id="rId26" Type="http://schemas.openxmlformats.org/officeDocument/2006/relationships/image" Target="../media/image25.svg"/><Relationship Id="rId27" Type="http://schemas.openxmlformats.org/officeDocument/2006/relationships/image" Target="../media/image26.png"/><Relationship Id="rId28" Type="http://schemas.openxmlformats.org/officeDocument/2006/relationships/image" Target="../media/image27.svg"/><Relationship Id="rId29" Type="http://schemas.openxmlformats.org/officeDocument/2006/relationships/image" Target="../media/image28.png"/><Relationship Id="rId30" Type="http://schemas.openxmlformats.org/officeDocument/2006/relationships/image" Target="../media/image29.png"/><Relationship Id="rId31" Type="http://schemas.openxmlformats.org/officeDocument/2006/relationships/image" Target="../media/image30.png"/><Relationship Id="rId32" Type="http://schemas.openxmlformats.org/officeDocument/2006/relationships/image" Target="../media/image31.svg"/><Relationship Id="rId33" Type="http://schemas.openxmlformats.org/officeDocument/2006/relationships/image" Target="../media/image32.png"/><Relationship Id="rId34" Type="http://schemas.openxmlformats.org/officeDocument/2006/relationships/image" Target="../media/image33.svg"/><Relationship Id="rId35" Type="http://schemas.openxmlformats.org/officeDocument/2006/relationships/image" Target="../media/image34.png"/><Relationship Id="rId36" Type="http://schemas.openxmlformats.org/officeDocument/2006/relationships/image" Target="../media/image35.svg"/><Relationship Id="rId37" Type="http://schemas.openxmlformats.org/officeDocument/2006/relationships/image" Target="../media/image36.png"/><Relationship Id="rId38" Type="http://schemas.openxmlformats.org/officeDocument/2006/relationships/image" Target="../media/image37.svg"/><Relationship Id="rId39" Type="http://schemas.openxmlformats.org/officeDocument/2006/relationships/image" Target="../media/image38.png"/><Relationship Id="rId40" Type="http://schemas.openxmlformats.org/officeDocument/2006/relationships/image" Target="../media/image39.svg"/><Relationship Id="rId41" Type="http://schemas.openxmlformats.org/officeDocument/2006/relationships/image" Target="../media/image40.png"/><Relationship Id="rId42" Type="http://schemas.openxmlformats.org/officeDocument/2006/relationships/image" Target="../media/image41.svg"/><Relationship Id="rId43" Type="http://schemas.openxmlformats.org/officeDocument/2006/relationships/image" Target="../media/image42.png"/><Relationship Id="rId44" Type="http://schemas.openxmlformats.org/officeDocument/2006/relationships/image" Target="../media/image43.svg"/><Relationship Id="rId45" Type="http://schemas.openxmlformats.org/officeDocument/2006/relationships/image" Target="../media/image44.png"/><Relationship Id="rId46" Type="http://schemas.openxmlformats.org/officeDocument/2006/relationships/image" Target="../media/image45.svg"/><Relationship Id="rId47" Type="http://schemas.openxmlformats.org/officeDocument/2006/relationships/image" Target="../media/image46.png"/><Relationship Id="rId48" Type="http://schemas.openxmlformats.org/officeDocument/2006/relationships/image" Target="../media/image47.png"/><Relationship Id="rId49" Type="http://schemas.openxmlformats.org/officeDocument/2006/relationships/image" Target="../media/image48.jpeg"/><Relationship Id="rId50" Type="http://schemas.openxmlformats.org/officeDocument/2006/relationships/image" Target="../media/image49.png"/><Relationship Id="rId51" Type="http://schemas.openxmlformats.org/officeDocument/2006/relationships/image" Target="../media/image50.svg"/><Relationship Id="rId52" Type="http://schemas.openxmlformats.org/officeDocument/2006/relationships/image" Target="../media/image51.png"/><Relationship Id="rId53" Type="http://schemas.openxmlformats.org/officeDocument/2006/relationships/image" Target="../media/image52.svg"/><Relationship Id="rId54" Type="http://schemas.openxmlformats.org/officeDocument/2006/relationships/image" Target="../media/image53.png"/><Relationship Id="rId55" Type="http://schemas.openxmlformats.org/officeDocument/2006/relationships/image" Target="../media/image54.svg"/><Relationship Id="rId56" Type="http://schemas.openxmlformats.org/officeDocument/2006/relationships/image" Target="../media/image55.png"/><Relationship Id="rId57" Type="http://schemas.openxmlformats.org/officeDocument/2006/relationships/image" Target="../media/image56.svg"/><Relationship Id="rId58" Type="http://schemas.openxmlformats.org/officeDocument/2006/relationships/image" Target="../media/image57.png"/><Relationship Id="rId59" Type="http://schemas.openxmlformats.org/officeDocument/2006/relationships/image" Target="../media/image58.svg"/><Relationship Id="rId60" Type="http://schemas.openxmlformats.org/officeDocument/2006/relationships/image" Target="../media/image59.png"/><Relationship Id="rId61" Type="http://schemas.openxmlformats.org/officeDocument/2006/relationships/image" Target="../media/image60.svg"/><Relationship Id="rId62" Type="http://schemas.openxmlformats.org/officeDocument/2006/relationships/image" Target="../media/image61.png"/><Relationship Id="rId63" Type="http://schemas.openxmlformats.org/officeDocument/2006/relationships/image" Target="../media/image62.svg"/><Relationship Id="rId64" Type="http://schemas.openxmlformats.org/officeDocument/2006/relationships/image" Target="../media/image63.png"/><Relationship Id="rId65" Type="http://schemas.openxmlformats.org/officeDocument/2006/relationships/image" Target="../media/image64.svg"/><Relationship Id="rId66" Type="http://schemas.openxmlformats.org/officeDocument/2006/relationships/image" Target="../media/image65.png"/><Relationship Id="rId67" Type="http://schemas.openxmlformats.org/officeDocument/2006/relationships/image" Target="../media/image66.svg"/><Relationship Id="rId68" Type="http://schemas.openxmlformats.org/officeDocument/2006/relationships/image" Target="../media/image67.png"/><Relationship Id="rId69" Type="http://schemas.openxmlformats.org/officeDocument/2006/relationships/image" Target="../media/image68.svg"/><Relationship Id="rId70" Type="http://schemas.openxmlformats.org/officeDocument/2006/relationships/image" Target="../media/image69.png"/><Relationship Id="rId71" Type="http://schemas.openxmlformats.org/officeDocument/2006/relationships/image" Target="../media/image70.svg"/><Relationship Id="rId72" Type="http://schemas.openxmlformats.org/officeDocument/2006/relationships/image" Target="../media/image71.png"/><Relationship Id="rId73" Type="http://schemas.openxmlformats.org/officeDocument/2006/relationships/image" Target="../media/image72.svg"/><Relationship Id="rId74" Type="http://schemas.openxmlformats.org/officeDocument/2006/relationships/image" Target="../media/image73.png"/><Relationship Id="rId75" Type="http://schemas.openxmlformats.org/officeDocument/2006/relationships/image" Target="../media/image74.svg"/><Relationship Id="rId76" Type="http://schemas.openxmlformats.org/officeDocument/2006/relationships/image" Target="../media/image75.png"/><Relationship Id="rId77" Type="http://schemas.openxmlformats.org/officeDocument/2006/relationships/image" Target="../media/image76.svg"/><Relationship Id="rId78" Type="http://schemas.openxmlformats.org/officeDocument/2006/relationships/image" Target="../media/image77.png"/><Relationship Id="rId79" Type="http://schemas.openxmlformats.org/officeDocument/2006/relationships/image" Target="../media/image78.svg"/><Relationship Id="rId80" Type="http://schemas.openxmlformats.org/officeDocument/2006/relationships/image" Target="../media/image79.png"/><Relationship Id="rId81" Type="http://schemas.openxmlformats.org/officeDocument/2006/relationships/image" Target="../media/image80.svg"/><Relationship Id="rId82" Type="http://schemas.openxmlformats.org/officeDocument/2006/relationships/image" Target="../media/image81.png"/><Relationship Id="rId83" Type="http://schemas.openxmlformats.org/officeDocument/2006/relationships/image" Target="../media/image82.svg"/><Relationship Id="rId84" Type="http://schemas.openxmlformats.org/officeDocument/2006/relationships/image" Target="../media/image83.png"/><Relationship Id="rId85" Type="http://schemas.openxmlformats.org/officeDocument/2006/relationships/image" Target="../media/image84.svg"/><Relationship Id="rId86" Type="http://schemas.openxmlformats.org/officeDocument/2006/relationships/image" Target="../media/image85.png"/><Relationship Id="rId87" Type="http://schemas.openxmlformats.org/officeDocument/2006/relationships/image" Target="../media/image86.svg"/><Relationship Id="rId88" Type="http://schemas.openxmlformats.org/officeDocument/2006/relationships/image" Target="../media/image87.png"/><Relationship Id="rId89" Type="http://schemas.openxmlformats.org/officeDocument/2006/relationships/image" Target="../media/image88.svg"/><Relationship Id="rId90" Type="http://schemas.openxmlformats.org/officeDocument/2006/relationships/image" Target="../media/image89.png"/><Relationship Id="rId91" Type="http://schemas.openxmlformats.org/officeDocument/2006/relationships/image" Target="../media/image90.svg"/><Relationship Id="rId92" Type="http://schemas.openxmlformats.org/officeDocument/2006/relationships/image" Target="../media/image91.png"/><Relationship Id="rId93" Type="http://schemas.openxmlformats.org/officeDocument/2006/relationships/image" Target="../media/image92.svg"/><Relationship Id="rId94" Type="http://schemas.openxmlformats.org/officeDocument/2006/relationships/image" Target="../media/image93.png"/><Relationship Id="rId95" Type="http://schemas.openxmlformats.org/officeDocument/2006/relationships/image" Target="../media/image94.svg"/><Relationship Id="rId96" Type="http://schemas.openxmlformats.org/officeDocument/2006/relationships/image" Target="../media/image95.png"/><Relationship Id="rId97" Type="http://schemas.openxmlformats.org/officeDocument/2006/relationships/image" Target="../media/image96.svg"/><Relationship Id="rId98" Type="http://schemas.openxmlformats.org/officeDocument/2006/relationships/image" Target="../media/image97.png"/><Relationship Id="rId99" Type="http://schemas.openxmlformats.org/officeDocument/2006/relationships/image" Target="../media/image98.svg"/><Relationship Id="rId100" Type="http://schemas.openxmlformats.org/officeDocument/2006/relationships/image" Target="../media/image99.png"/><Relationship Id="rId101" Type="http://schemas.openxmlformats.org/officeDocument/2006/relationships/image" Target="../media/image100.svg"/><Relationship Id="rId102" Type="http://schemas.openxmlformats.org/officeDocument/2006/relationships/image" Target="../media/image101.png"/><Relationship Id="rId103" Type="http://schemas.openxmlformats.org/officeDocument/2006/relationships/image" Target="../media/image102.svg"/><Relationship Id="rId104" Type="http://schemas.openxmlformats.org/officeDocument/2006/relationships/image" Target="../media/image103.png"/><Relationship Id="rId105" Type="http://schemas.openxmlformats.org/officeDocument/2006/relationships/image" Target="../media/image104.svg"/><Relationship Id="rId106" Type="http://schemas.openxmlformats.org/officeDocument/2006/relationships/image" Target="../media/image105.png"/><Relationship Id="rId107" Type="http://schemas.openxmlformats.org/officeDocument/2006/relationships/image" Target="../media/image106.svg"/><Relationship Id="rId108" Type="http://schemas.openxmlformats.org/officeDocument/2006/relationships/image" Target="../media/image107.png"/><Relationship Id="rId109" Type="http://schemas.openxmlformats.org/officeDocument/2006/relationships/image" Target="../media/image108.svg"/><Relationship Id="rId110" Type="http://schemas.openxmlformats.org/officeDocument/2006/relationships/image" Target="../media/image109.png"/><Relationship Id="rId111" Type="http://schemas.openxmlformats.org/officeDocument/2006/relationships/image" Target="../media/image110.svg"/><Relationship Id="rId112" Type="http://schemas.openxmlformats.org/officeDocument/2006/relationships/image" Target="../media/image111.png"/><Relationship Id="rId113" Type="http://schemas.openxmlformats.org/officeDocument/2006/relationships/image" Target="../media/image112.svg"/><Relationship Id="rId114" Type="http://schemas.openxmlformats.org/officeDocument/2006/relationships/image" Target="../media/image113.png"/><Relationship Id="rId115" Type="http://schemas.openxmlformats.org/officeDocument/2006/relationships/image" Target="../media/image114.png"/><Relationship Id="rId116" Type="http://schemas.openxmlformats.org/officeDocument/2006/relationships/image" Target="../media/image115.png"/><Relationship Id="rId117" Type="http://schemas.openxmlformats.org/officeDocument/2006/relationships/image" Target="../media/image116.png"/><Relationship Id="rId118" Type="http://schemas.openxmlformats.org/officeDocument/2006/relationships/image" Target="../media/image117.png"/><Relationship Id="rId119" Type="http://schemas.openxmlformats.org/officeDocument/2006/relationships/image" Target="../media/image118.png"/><Relationship Id="rId120" Type="http://schemas.openxmlformats.org/officeDocument/2006/relationships/image" Target="../media/image119.png"/><Relationship Id="rId121" Type="http://schemas.openxmlformats.org/officeDocument/2006/relationships/image" Target="../media/image1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пейзаж, растение, трава, природа&#10;&#10;Автоматически созданное описание">
            <a:extLst>
              <a:ext uri="{FF2B5EF4-FFF2-40B4-BE49-F238E27FC236}">
                <a16:creationId xmlns:a16="http://schemas.microsoft.com/office/drawing/2014/main" id="{4A09B825-6CA4-C98E-320F-D2EB485709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5B14E729-62C1-14E5-29DF-42F1B8CA2E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id="{6A4E1ED7-68F0-4DA9-CD83-62BB38890ED9}"/>
              </a:ext>
            </a:extLst>
          </p:cNvPr>
          <p:cNvSpPr/>
          <p:nvPr/>
        </p:nvSpPr>
        <p:spPr>
          <a:xfrm>
            <a:off x="3731398" y="473697"/>
            <a:ext cx="8249770" cy="5910605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Рисунок 8" descr="Изображение выглядит как рисунок, картин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DFD95984-ADEC-8DAC-3559-844982A306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9623" y="2031543"/>
            <a:ext cx="4121253" cy="4121253"/>
          </a:xfrm>
          <a:prstGeom prst="rect">
            <a:avLst/>
          </a:prstGeom>
        </p:spPr>
      </p:pic>
      <p:pic>
        <p:nvPicPr>
          <p:cNvPr id="28" name="Рисунок 27" descr="Лошадь">
            <a:extLst>
              <a:ext uri="{FF2B5EF4-FFF2-40B4-BE49-F238E27FC236}">
                <a16:creationId xmlns:a16="http://schemas.microsoft.com/office/drawing/2014/main" id="{2F079862-90C1-0CCB-C24A-19FF314277B7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731828" y="4180713"/>
            <a:ext cx="1551318" cy="1551318"/>
          </a:xfrm>
          <a:prstGeom prst="rect">
            <a:avLst/>
          </a:prstGeom>
        </p:spPr>
      </p:pic>
      <p:pic>
        <p:nvPicPr>
          <p:cNvPr id="29" name="Рисунок 28" descr="Инструменты">
            <a:extLst>
              <a:ext uri="{FF2B5EF4-FFF2-40B4-BE49-F238E27FC236}">
                <a16:creationId xmlns:a16="http://schemas.microsoft.com/office/drawing/2014/main" id="{919BBD88-2A9C-4485-A281-0D950F4A5D76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857343" y="2534519"/>
            <a:ext cx="1187649" cy="1187649"/>
          </a:xfrm>
          <a:prstGeom prst="rect">
            <a:avLst/>
          </a:prstGeom>
        </p:spPr>
      </p:pic>
      <p:pic>
        <p:nvPicPr>
          <p:cNvPr id="30" name="Рисунок 29" descr="Пилот">
            <a:extLst>
              <a:ext uri="{FF2B5EF4-FFF2-40B4-BE49-F238E27FC236}">
                <a16:creationId xmlns:a16="http://schemas.microsoft.com/office/drawing/2014/main" id="{42DBC4B0-D468-4E1D-E244-BF5BE368ACB7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6193580" y="654915"/>
            <a:ext cx="1551318" cy="1551318"/>
          </a:xfrm>
          <a:prstGeom prst="rect">
            <a:avLst/>
          </a:prstGeom>
        </p:spPr>
      </p:pic>
      <p:pic>
        <p:nvPicPr>
          <p:cNvPr id="31" name="Рисунок 30" descr="Скалолазание">
            <a:extLst>
              <a:ext uri="{FF2B5EF4-FFF2-40B4-BE49-F238E27FC236}">
                <a16:creationId xmlns:a16="http://schemas.microsoft.com/office/drawing/2014/main" id="{E2E2A926-F0F8-0DEC-6F66-FBF59C7075A0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311715" y="754080"/>
            <a:ext cx="1551318" cy="1551318"/>
          </a:xfrm>
          <a:prstGeom prst="rect">
            <a:avLst/>
          </a:prstGeom>
        </p:spPr>
      </p:pic>
      <p:pic>
        <p:nvPicPr>
          <p:cNvPr id="32" name="Picture 14">
            <a:extLst>
              <a:ext uri="{FF2B5EF4-FFF2-40B4-BE49-F238E27FC236}">
                <a16:creationId xmlns:a16="http://schemas.microsoft.com/office/drawing/2014/main" id="{33E788BB-027E-35D8-627F-8E29AAA6C9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7513" y="4259914"/>
            <a:ext cx="1392917" cy="1392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CC696C3E-73DC-C990-7969-DD37B4B58704}"/>
              </a:ext>
            </a:extLst>
          </p:cNvPr>
          <p:cNvGrpSpPr/>
          <p:nvPr/>
        </p:nvGrpSpPr>
        <p:grpSpPr>
          <a:xfrm>
            <a:off x="4502990" y="1998663"/>
            <a:ext cx="1771602" cy="1744347"/>
            <a:chOff x="1439304" y="-445399"/>
            <a:chExt cx="1044243" cy="1028178"/>
          </a:xfrm>
        </p:grpSpPr>
        <p:pic>
          <p:nvPicPr>
            <p:cNvPr id="34" name="Picture 10">
              <a:extLst>
                <a:ext uri="{FF2B5EF4-FFF2-40B4-BE49-F238E27FC236}">
                  <a16:creationId xmlns:a16="http://schemas.microsoft.com/office/drawing/2014/main" id="{5AAEF43E-AE56-1A98-DE17-B1DDB30F7F1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72"/>
            <a:stretch/>
          </p:blipFill>
          <p:spPr bwMode="auto">
            <a:xfrm>
              <a:off x="1439304" y="-445399"/>
              <a:ext cx="1044243" cy="10281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Рисунок 34" descr="Горы">
              <a:extLst>
                <a:ext uri="{FF2B5EF4-FFF2-40B4-BE49-F238E27FC236}">
                  <a16:creationId xmlns:a16="http://schemas.microsoft.com/office/drawing/2014/main" id="{125C4182-C99C-43BF-F79C-251FC20EC8D9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1721509" y="-350898"/>
              <a:ext cx="463024" cy="463024"/>
            </a:xfrm>
            <a:prstGeom prst="rect">
              <a:avLst/>
            </a:prstGeom>
          </p:spPr>
        </p:pic>
      </p:grpSp>
      <p:pic>
        <p:nvPicPr>
          <p:cNvPr id="40" name="Рисунок 39" descr="Изображение выглядит как мультфильм, лампа&#10;&#10;Автоматически созданное описание">
            <a:extLst>
              <a:ext uri="{FF2B5EF4-FFF2-40B4-BE49-F238E27FC236}">
                <a16:creationId xmlns:a16="http://schemas.microsoft.com/office/drawing/2014/main" id="{4306348A-956F-7D59-3BCD-188DAB1146FA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805" y="2078007"/>
            <a:ext cx="4015546" cy="4015546"/>
          </a:xfrm>
          <a:prstGeom prst="rect">
            <a:avLst/>
          </a:prstGeom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id="{F2627A07-381F-916F-C1AD-F1F1B5CCD8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8262" y="4268455"/>
            <a:ext cx="1327757" cy="1327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Рисунок 42" descr="Корова">
            <a:extLst>
              <a:ext uri="{FF2B5EF4-FFF2-40B4-BE49-F238E27FC236}">
                <a16:creationId xmlns:a16="http://schemas.microsoft.com/office/drawing/2014/main" id="{00FBBBD1-1FC3-6D43-2EBB-CF7530CFA2F6}"/>
              </a:ext>
            </a:extLst>
          </p:cNvPr>
          <p:cNvPicPr>
            <a:picLocks noChangeAspect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9687417" y="4177241"/>
            <a:ext cx="1677574" cy="1677574"/>
          </a:xfrm>
          <a:prstGeom prst="rect">
            <a:avLst/>
          </a:prstGeom>
        </p:spPr>
      </p:pic>
      <p:pic>
        <p:nvPicPr>
          <p:cNvPr id="1043" name="Рисунок 1042" descr="Жук под лупой">
            <a:extLst>
              <a:ext uri="{FF2B5EF4-FFF2-40B4-BE49-F238E27FC236}">
                <a16:creationId xmlns:a16="http://schemas.microsoft.com/office/drawing/2014/main" id="{B505A715-6615-453A-143C-28EFE87CE3A3}"/>
              </a:ext>
            </a:extLst>
          </p:cNvPr>
          <p:cNvPicPr>
            <a:picLocks noChangeAspect="1"/>
          </p:cNvPicPr>
          <p:nvPr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9589735" y="2210110"/>
            <a:ext cx="1677574" cy="1677574"/>
          </a:xfrm>
          <a:prstGeom prst="rect">
            <a:avLst/>
          </a:prstGeom>
        </p:spPr>
      </p:pic>
      <p:pic>
        <p:nvPicPr>
          <p:cNvPr id="1053" name="Рисунок 1052" descr="Растение">
            <a:extLst>
              <a:ext uri="{FF2B5EF4-FFF2-40B4-BE49-F238E27FC236}">
                <a16:creationId xmlns:a16="http://schemas.microsoft.com/office/drawing/2014/main" id="{363C8867-DCB3-D069-766F-722B0445FED9}"/>
              </a:ext>
            </a:extLst>
          </p:cNvPr>
          <p:cNvPicPr>
            <a:picLocks noChangeAspect="1"/>
          </p:cNvPicPr>
          <p:nvPr/>
        </p:nvPicPr>
        <p:blipFill>
          <a:blip r:embed="rId2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8297616" y="567388"/>
            <a:ext cx="1677574" cy="1677574"/>
          </a:xfrm>
          <a:prstGeom prst="rect">
            <a:avLst/>
          </a:prstGeom>
        </p:spPr>
      </p:pic>
      <p:pic>
        <p:nvPicPr>
          <p:cNvPr id="1057" name="Рисунок 1056" descr="Фермер">
            <a:extLst>
              <a:ext uri="{FF2B5EF4-FFF2-40B4-BE49-F238E27FC236}">
                <a16:creationId xmlns:a16="http://schemas.microsoft.com/office/drawing/2014/main" id="{719A2704-14BA-983B-BB1D-71523129136A}"/>
              </a:ext>
            </a:extLst>
          </p:cNvPr>
          <p:cNvPicPr>
            <a:picLocks noChangeAspect="1"/>
          </p:cNvPicPr>
          <p:nvPr/>
        </p:nvPicPr>
        <p:blipFill>
          <a:blip r:embed="rId2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6241219" y="658751"/>
            <a:ext cx="1494849" cy="1494849"/>
          </a:xfrm>
          <a:prstGeom prst="rect">
            <a:avLst/>
          </a:prstGeom>
        </p:spPr>
      </p:pic>
      <p:grpSp>
        <p:nvGrpSpPr>
          <p:cNvPr id="1099" name="Группа 1098">
            <a:extLst>
              <a:ext uri="{FF2B5EF4-FFF2-40B4-BE49-F238E27FC236}">
                <a16:creationId xmlns:a16="http://schemas.microsoft.com/office/drawing/2014/main" id="{6D2C886C-2060-7749-FBF1-5B898ECC7488}"/>
              </a:ext>
            </a:extLst>
          </p:cNvPr>
          <p:cNvGrpSpPr/>
          <p:nvPr/>
        </p:nvGrpSpPr>
        <p:grpSpPr>
          <a:xfrm>
            <a:off x="4400189" y="2001371"/>
            <a:ext cx="1915786" cy="1886313"/>
            <a:chOff x="2850671" y="574570"/>
            <a:chExt cx="1044243" cy="1028178"/>
          </a:xfrm>
        </p:grpSpPr>
        <p:pic>
          <p:nvPicPr>
            <p:cNvPr id="44" name="Picture 10">
              <a:extLst>
                <a:ext uri="{FF2B5EF4-FFF2-40B4-BE49-F238E27FC236}">
                  <a16:creationId xmlns:a16="http://schemas.microsoft.com/office/drawing/2014/main" id="{ED7059CE-F0B6-9FCF-EB33-5B074762637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72"/>
            <a:stretch/>
          </p:blipFill>
          <p:spPr bwMode="auto">
            <a:xfrm>
              <a:off x="2850671" y="574570"/>
              <a:ext cx="1044243" cy="10281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83" name="Рисунок 1082" descr="Облако">
              <a:extLst>
                <a:ext uri="{FF2B5EF4-FFF2-40B4-BE49-F238E27FC236}">
                  <a16:creationId xmlns:a16="http://schemas.microsoft.com/office/drawing/2014/main" id="{D237AF31-10D3-9157-3673-C67B00005D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/>
            </a:stretch>
          </p:blipFill>
          <p:spPr>
            <a:xfrm>
              <a:off x="3109629" y="640516"/>
              <a:ext cx="526326" cy="526326"/>
            </a:xfrm>
            <a:prstGeom prst="rect">
              <a:avLst/>
            </a:prstGeom>
          </p:spPr>
        </p:pic>
      </p:grpSp>
      <p:pic>
        <p:nvPicPr>
          <p:cNvPr id="39" name="Рисунок 38" descr="Изображение выглядит как строительство, рисунок, картин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17670B6A-8464-C233-B95F-2A136C272B03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973" y="2281593"/>
            <a:ext cx="4063219" cy="4063219"/>
          </a:xfrm>
          <a:prstGeom prst="rect">
            <a:avLst/>
          </a:prstGeom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52E06FF7-569E-CFDC-DC9A-EAF4BD984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7910" y="3930235"/>
            <a:ext cx="2180251" cy="218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Рисунок 47" descr="Черепаха">
            <a:extLst>
              <a:ext uri="{FF2B5EF4-FFF2-40B4-BE49-F238E27FC236}">
                <a16:creationId xmlns:a16="http://schemas.microsoft.com/office/drawing/2014/main" id="{0457C334-6AD7-E07F-565F-E916CA0EE9C0}"/>
              </a:ext>
            </a:extLst>
          </p:cNvPr>
          <p:cNvPicPr>
            <a:picLocks noChangeAspect="1"/>
          </p:cNvPicPr>
          <p:nvPr/>
        </p:nvPicPr>
        <p:blipFill>
          <a:blip r:embed="rId3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9720876" y="3999483"/>
            <a:ext cx="1762169" cy="1762169"/>
          </a:xfrm>
          <a:prstGeom prst="rect">
            <a:avLst/>
          </a:prstGeom>
        </p:spPr>
      </p:pic>
      <p:pic>
        <p:nvPicPr>
          <p:cNvPr id="54" name="Рисунок 53" descr="Палитра">
            <a:extLst>
              <a:ext uri="{FF2B5EF4-FFF2-40B4-BE49-F238E27FC236}">
                <a16:creationId xmlns:a16="http://schemas.microsoft.com/office/drawing/2014/main" id="{9C0640F6-CEBB-BC5D-3725-E97F003CE683}"/>
              </a:ext>
            </a:extLst>
          </p:cNvPr>
          <p:cNvPicPr>
            <a:picLocks noChangeAspect="1"/>
          </p:cNvPicPr>
          <p:nvPr/>
        </p:nvPicPr>
        <p:blipFill>
          <a:blip r:embed="rId3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9537947" y="1861906"/>
            <a:ext cx="2122491" cy="2122491"/>
          </a:xfrm>
          <a:prstGeom prst="rect">
            <a:avLst/>
          </a:prstGeom>
        </p:spPr>
      </p:pic>
      <p:pic>
        <p:nvPicPr>
          <p:cNvPr id="60" name="Рисунок 59" descr="Барабан">
            <a:extLst>
              <a:ext uri="{FF2B5EF4-FFF2-40B4-BE49-F238E27FC236}">
                <a16:creationId xmlns:a16="http://schemas.microsoft.com/office/drawing/2014/main" id="{28C8B20C-55EA-265A-83FA-F7937E5BF7F3}"/>
              </a:ext>
            </a:extLst>
          </p:cNvPr>
          <p:cNvPicPr>
            <a:picLocks noChangeAspect="1"/>
          </p:cNvPicPr>
          <p:nvPr/>
        </p:nvPicPr>
        <p:blipFill>
          <a:blip r:embed="rId3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6891775" y="473829"/>
            <a:ext cx="1807764" cy="1807764"/>
          </a:xfrm>
          <a:prstGeom prst="rect">
            <a:avLst/>
          </a:prstGeom>
        </p:spPr>
      </p:pic>
      <p:grpSp>
        <p:nvGrpSpPr>
          <p:cNvPr id="1103" name="Группа 1102">
            <a:extLst>
              <a:ext uri="{FF2B5EF4-FFF2-40B4-BE49-F238E27FC236}">
                <a16:creationId xmlns:a16="http://schemas.microsoft.com/office/drawing/2014/main" id="{825854AF-4A20-D7F1-6CF8-D5C7D797E4CA}"/>
              </a:ext>
            </a:extLst>
          </p:cNvPr>
          <p:cNvGrpSpPr/>
          <p:nvPr/>
        </p:nvGrpSpPr>
        <p:grpSpPr>
          <a:xfrm>
            <a:off x="4314580" y="1962601"/>
            <a:ext cx="2037916" cy="2006564"/>
            <a:chOff x="6512945" y="1279465"/>
            <a:chExt cx="1044243" cy="1028178"/>
          </a:xfrm>
        </p:grpSpPr>
        <p:pic>
          <p:nvPicPr>
            <p:cNvPr id="45" name="Picture 10">
              <a:extLst>
                <a:ext uri="{FF2B5EF4-FFF2-40B4-BE49-F238E27FC236}">
                  <a16:creationId xmlns:a16="http://schemas.microsoft.com/office/drawing/2014/main" id="{09767F02-8873-55A8-A50F-ACEF2A0F7DA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72"/>
            <a:stretch/>
          </p:blipFill>
          <p:spPr bwMode="auto">
            <a:xfrm>
              <a:off x="6512945" y="1279465"/>
              <a:ext cx="1044243" cy="10281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81" name="Рисунок 1080" descr="Солнце">
              <a:extLst>
                <a:ext uri="{FF2B5EF4-FFF2-40B4-BE49-F238E27FC236}">
                  <a16:creationId xmlns:a16="http://schemas.microsoft.com/office/drawing/2014/main" id="{3DA7E05D-AF0B-2B2E-2C42-B39F89296264}"/>
                </a:ext>
              </a:extLst>
            </p:cNvPr>
            <p:cNvPicPr>
              <a:picLocks noChangeAspect="1"/>
            </p:cNvPicPr>
            <p:nvPr/>
          </p:nvPicPr>
          <p:blipFill>
            <a:blip r:embed="rId37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8"/>
                </a:ext>
              </a:extLst>
            </a:blip>
            <a:stretch>
              <a:fillRect/>
            </a:stretch>
          </p:blipFill>
          <p:spPr>
            <a:xfrm>
              <a:off x="6824294" y="1430052"/>
              <a:ext cx="429779" cy="429779"/>
            </a:xfrm>
            <a:prstGeom prst="rect">
              <a:avLst/>
            </a:prstGeom>
          </p:spPr>
        </p:pic>
      </p:grpSp>
      <p:pic>
        <p:nvPicPr>
          <p:cNvPr id="46" name="Рисунок 45" descr="Кот">
            <a:extLst>
              <a:ext uri="{FF2B5EF4-FFF2-40B4-BE49-F238E27FC236}">
                <a16:creationId xmlns:a16="http://schemas.microsoft.com/office/drawing/2014/main" id="{7983F5DE-8842-5BB7-0516-7BD43B311159}"/>
              </a:ext>
            </a:extLst>
          </p:cNvPr>
          <p:cNvPicPr>
            <a:picLocks noChangeAspect="1"/>
          </p:cNvPicPr>
          <p:nvPr/>
        </p:nvPicPr>
        <p:blipFill>
          <a:blip r:embed="rId3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0"/>
              </a:ext>
            </a:extLst>
          </a:blip>
          <a:stretch>
            <a:fillRect/>
          </a:stretch>
        </p:blipFill>
        <p:spPr>
          <a:xfrm>
            <a:off x="9574569" y="4049152"/>
            <a:ext cx="1645783" cy="1645783"/>
          </a:xfrm>
          <a:prstGeom prst="rect">
            <a:avLst/>
          </a:prstGeom>
        </p:spPr>
      </p:pic>
      <p:pic>
        <p:nvPicPr>
          <p:cNvPr id="1061" name="Рисунок 1060" descr="Капитан">
            <a:extLst>
              <a:ext uri="{FF2B5EF4-FFF2-40B4-BE49-F238E27FC236}">
                <a16:creationId xmlns:a16="http://schemas.microsoft.com/office/drawing/2014/main" id="{BDB9DF76-AD87-702A-7EEC-AD07661832EC}"/>
              </a:ext>
            </a:extLst>
          </p:cNvPr>
          <p:cNvPicPr>
            <a:picLocks noChangeAspect="1"/>
          </p:cNvPicPr>
          <p:nvPr/>
        </p:nvPicPr>
        <p:blipFill>
          <a:blip r:embed="rId4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2"/>
              </a:ext>
            </a:extLst>
          </a:blip>
          <a:stretch>
            <a:fillRect/>
          </a:stretch>
        </p:blipFill>
        <p:spPr>
          <a:xfrm>
            <a:off x="7003052" y="588539"/>
            <a:ext cx="1793660" cy="1793660"/>
          </a:xfrm>
          <a:prstGeom prst="rect">
            <a:avLst/>
          </a:prstGeom>
        </p:spPr>
      </p:pic>
      <p:pic>
        <p:nvPicPr>
          <p:cNvPr id="1071" name="Рисунок 1070" descr="Плавание">
            <a:extLst>
              <a:ext uri="{FF2B5EF4-FFF2-40B4-BE49-F238E27FC236}">
                <a16:creationId xmlns:a16="http://schemas.microsoft.com/office/drawing/2014/main" id="{16C1FD95-2382-1CED-E713-267FF63F67B7}"/>
              </a:ext>
            </a:extLst>
          </p:cNvPr>
          <p:cNvPicPr>
            <a:picLocks noChangeAspect="1"/>
          </p:cNvPicPr>
          <p:nvPr/>
        </p:nvPicPr>
        <p:blipFill>
          <a:blip r:embed="rId4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4"/>
              </a:ext>
            </a:extLst>
          </a:blip>
          <a:stretch>
            <a:fillRect/>
          </a:stretch>
        </p:blipFill>
        <p:spPr>
          <a:xfrm>
            <a:off x="9436162" y="1929459"/>
            <a:ext cx="2021465" cy="2021465"/>
          </a:xfrm>
          <a:prstGeom prst="rect">
            <a:avLst/>
          </a:prstGeom>
        </p:spPr>
      </p:pic>
      <p:grpSp>
        <p:nvGrpSpPr>
          <p:cNvPr id="1102" name="Группа 1101">
            <a:extLst>
              <a:ext uri="{FF2B5EF4-FFF2-40B4-BE49-F238E27FC236}">
                <a16:creationId xmlns:a16="http://schemas.microsoft.com/office/drawing/2014/main" id="{76CEA469-751F-DE25-E3C3-E30BCC2DF628}"/>
              </a:ext>
            </a:extLst>
          </p:cNvPr>
          <p:cNvGrpSpPr/>
          <p:nvPr/>
        </p:nvGrpSpPr>
        <p:grpSpPr>
          <a:xfrm>
            <a:off x="4243128" y="4004014"/>
            <a:ext cx="1904953" cy="1875647"/>
            <a:chOff x="7605848" y="150815"/>
            <a:chExt cx="1353917" cy="1333088"/>
          </a:xfrm>
        </p:grpSpPr>
        <p:pic>
          <p:nvPicPr>
            <p:cNvPr id="47" name="Picture 10">
              <a:extLst>
                <a:ext uri="{FF2B5EF4-FFF2-40B4-BE49-F238E27FC236}">
                  <a16:creationId xmlns:a16="http://schemas.microsoft.com/office/drawing/2014/main" id="{13FBB6D6-01B3-B3CB-88E5-2AA4F7D5E46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72"/>
            <a:stretch/>
          </p:blipFill>
          <p:spPr bwMode="auto">
            <a:xfrm>
              <a:off x="7605848" y="150815"/>
              <a:ext cx="1353917" cy="13330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93" name="Рисунок 1092" descr="Уличный фонарь">
              <a:extLst>
                <a:ext uri="{FF2B5EF4-FFF2-40B4-BE49-F238E27FC236}">
                  <a16:creationId xmlns:a16="http://schemas.microsoft.com/office/drawing/2014/main" id="{0A492A96-84D7-C5EE-6A4A-9C4EF0DC9F4F}"/>
                </a:ext>
              </a:extLst>
            </p:cNvPr>
            <p:cNvPicPr>
              <a:picLocks noChangeAspect="1"/>
            </p:cNvPicPr>
            <p:nvPr/>
          </p:nvPicPr>
          <p:blipFill>
            <a:blip r:embed="rId45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6"/>
                </a:ext>
              </a:extLst>
            </a:blip>
            <a:stretch>
              <a:fillRect/>
            </a:stretch>
          </p:blipFill>
          <p:spPr>
            <a:xfrm>
              <a:off x="8051239" y="371550"/>
              <a:ext cx="463133" cy="463133"/>
            </a:xfrm>
            <a:prstGeom prst="rect">
              <a:avLst/>
            </a:prstGeom>
          </p:spPr>
        </p:pic>
      </p:grpSp>
      <p:grpSp>
        <p:nvGrpSpPr>
          <p:cNvPr id="1112" name="Группа 1111">
            <a:extLst>
              <a:ext uri="{FF2B5EF4-FFF2-40B4-BE49-F238E27FC236}">
                <a16:creationId xmlns:a16="http://schemas.microsoft.com/office/drawing/2014/main" id="{E3706150-ABB5-43D6-7CEE-15D44A4EE6C8}"/>
              </a:ext>
            </a:extLst>
          </p:cNvPr>
          <p:cNvGrpSpPr/>
          <p:nvPr/>
        </p:nvGrpSpPr>
        <p:grpSpPr>
          <a:xfrm>
            <a:off x="4541050" y="2148028"/>
            <a:ext cx="1787801" cy="1355328"/>
            <a:chOff x="7131684" y="187136"/>
            <a:chExt cx="956651" cy="725234"/>
          </a:xfrm>
        </p:grpSpPr>
        <p:pic>
          <p:nvPicPr>
            <p:cNvPr id="1110" name="Picture 14">
              <a:extLst>
                <a:ext uri="{FF2B5EF4-FFF2-40B4-BE49-F238E27FC236}">
                  <a16:creationId xmlns:a16="http://schemas.microsoft.com/office/drawing/2014/main" id="{275EFD04-71CF-9994-9D80-993BB833BC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64611" y="188646"/>
              <a:ext cx="723724" cy="7237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11" name="Picture 14">
              <a:extLst>
                <a:ext uri="{FF2B5EF4-FFF2-40B4-BE49-F238E27FC236}">
                  <a16:creationId xmlns:a16="http://schemas.microsoft.com/office/drawing/2014/main" id="{13E9A389-7508-4533-C47C-91EB34354A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31684" y="187136"/>
              <a:ext cx="723724" cy="7237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6" name="Рисунок 35" descr="Изображение выглядит как мультфильм, бревенчатая хижина, дом, кабина&#10;&#10;Автоматически созданное описание">
            <a:extLst>
              <a:ext uri="{FF2B5EF4-FFF2-40B4-BE49-F238E27FC236}">
                <a16:creationId xmlns:a16="http://schemas.microsoft.com/office/drawing/2014/main" id="{09D3E820-2D4D-2661-927E-6CC5E16EAA8F}"/>
              </a:ext>
            </a:extLst>
          </p:cNvPr>
          <p:cNvPicPr>
            <a:picLocks noChangeAspect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9515" y="2576054"/>
            <a:ext cx="4124276" cy="4124276"/>
          </a:xfrm>
          <a:prstGeom prst="rect">
            <a:avLst/>
          </a:prstGeom>
        </p:spPr>
      </p:pic>
      <p:pic>
        <p:nvPicPr>
          <p:cNvPr id="1042" name="Picture 18">
            <a:extLst>
              <a:ext uri="{FF2B5EF4-FFF2-40B4-BE49-F238E27FC236}">
                <a16:creationId xmlns:a16="http://schemas.microsoft.com/office/drawing/2014/main" id="{58679C72-0389-E0CD-1D68-7B372DD755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9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506" y="4079450"/>
            <a:ext cx="1807558" cy="1807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Рисунок 57" descr="Театр">
            <a:extLst>
              <a:ext uri="{FF2B5EF4-FFF2-40B4-BE49-F238E27FC236}">
                <a16:creationId xmlns:a16="http://schemas.microsoft.com/office/drawing/2014/main" id="{48294F35-440D-6735-8AF0-4F532C88ADB0}"/>
              </a:ext>
            </a:extLst>
          </p:cNvPr>
          <p:cNvPicPr>
            <a:picLocks noChangeAspect="1"/>
          </p:cNvPicPr>
          <p:nvPr/>
        </p:nvPicPr>
        <p:blipFill>
          <a:blip r:embed="rId5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1"/>
              </a:ext>
            </a:extLst>
          </a:blip>
          <a:stretch>
            <a:fillRect/>
          </a:stretch>
        </p:blipFill>
        <p:spPr>
          <a:xfrm>
            <a:off x="9849369" y="4205374"/>
            <a:ext cx="1472926" cy="1472926"/>
          </a:xfrm>
          <a:prstGeom prst="rect">
            <a:avLst/>
          </a:prstGeom>
        </p:spPr>
      </p:pic>
      <p:pic>
        <p:nvPicPr>
          <p:cNvPr id="1065" name="Рисунок 1064" descr="Официант">
            <a:extLst>
              <a:ext uri="{FF2B5EF4-FFF2-40B4-BE49-F238E27FC236}">
                <a16:creationId xmlns:a16="http://schemas.microsoft.com/office/drawing/2014/main" id="{9D647BD8-7D15-27A4-2F59-E9677A9B7E74}"/>
              </a:ext>
            </a:extLst>
          </p:cNvPr>
          <p:cNvPicPr>
            <a:picLocks noChangeAspect="1"/>
          </p:cNvPicPr>
          <p:nvPr/>
        </p:nvPicPr>
        <p:blipFill>
          <a:blip r:embed="rId5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3"/>
              </a:ext>
            </a:extLst>
          </a:blip>
          <a:srcRect/>
          <a:stretch/>
        </p:blipFill>
        <p:spPr>
          <a:xfrm>
            <a:off x="9784449" y="2060821"/>
            <a:ext cx="1582733" cy="1582733"/>
          </a:xfrm>
          <a:prstGeom prst="rect">
            <a:avLst/>
          </a:prstGeom>
        </p:spPr>
      </p:pic>
      <p:pic>
        <p:nvPicPr>
          <p:cNvPr id="1075" name="Рисунок 1074" descr="Хоккей на льду">
            <a:extLst>
              <a:ext uri="{FF2B5EF4-FFF2-40B4-BE49-F238E27FC236}">
                <a16:creationId xmlns:a16="http://schemas.microsoft.com/office/drawing/2014/main" id="{D6906895-5482-964E-F22F-5CE05CEDBE01}"/>
              </a:ext>
            </a:extLst>
          </p:cNvPr>
          <p:cNvPicPr>
            <a:picLocks noChangeAspect="1"/>
          </p:cNvPicPr>
          <p:nvPr/>
        </p:nvPicPr>
        <p:blipFill>
          <a:blip r:embed="rId5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5"/>
              </a:ext>
            </a:extLst>
          </a:blip>
          <a:stretch>
            <a:fillRect/>
          </a:stretch>
        </p:blipFill>
        <p:spPr>
          <a:xfrm>
            <a:off x="7024710" y="512367"/>
            <a:ext cx="1679046" cy="1679046"/>
          </a:xfrm>
          <a:prstGeom prst="rect">
            <a:avLst/>
          </a:prstGeom>
        </p:spPr>
      </p:pic>
      <p:grpSp>
        <p:nvGrpSpPr>
          <p:cNvPr id="1104" name="Группа 1103">
            <a:extLst>
              <a:ext uri="{FF2B5EF4-FFF2-40B4-BE49-F238E27FC236}">
                <a16:creationId xmlns:a16="http://schemas.microsoft.com/office/drawing/2014/main" id="{07103CE4-D665-E574-5F0F-BE776B9FBA55}"/>
              </a:ext>
            </a:extLst>
          </p:cNvPr>
          <p:cNvGrpSpPr/>
          <p:nvPr/>
        </p:nvGrpSpPr>
        <p:grpSpPr>
          <a:xfrm>
            <a:off x="4297692" y="1860934"/>
            <a:ext cx="2087568" cy="2055452"/>
            <a:chOff x="10815408" y="660517"/>
            <a:chExt cx="1044243" cy="1028178"/>
          </a:xfrm>
        </p:grpSpPr>
        <p:pic>
          <p:nvPicPr>
            <p:cNvPr id="49" name="Picture 10">
              <a:extLst>
                <a:ext uri="{FF2B5EF4-FFF2-40B4-BE49-F238E27FC236}">
                  <a16:creationId xmlns:a16="http://schemas.microsoft.com/office/drawing/2014/main" id="{9C971CE1-2CAA-5214-1C6A-B200D58CED5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72"/>
            <a:stretch/>
          </p:blipFill>
          <p:spPr bwMode="auto">
            <a:xfrm>
              <a:off x="10815408" y="660517"/>
              <a:ext cx="1044243" cy="10281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85" name="Рисунок 1084" descr="Снежинка">
              <a:extLst>
                <a:ext uri="{FF2B5EF4-FFF2-40B4-BE49-F238E27FC236}">
                  <a16:creationId xmlns:a16="http://schemas.microsoft.com/office/drawing/2014/main" id="{C9EADBB0-8048-FF66-7625-53451E693930}"/>
                </a:ext>
              </a:extLst>
            </p:cNvPr>
            <p:cNvPicPr>
              <a:picLocks noChangeAspect="1"/>
            </p:cNvPicPr>
            <p:nvPr/>
          </p:nvPicPr>
          <p:blipFill>
            <a:blip r:embed="rId56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7"/>
                </a:ext>
              </a:extLst>
            </a:blip>
            <a:stretch>
              <a:fillRect/>
            </a:stretch>
          </p:blipFill>
          <p:spPr>
            <a:xfrm>
              <a:off x="11074500" y="743778"/>
              <a:ext cx="526326" cy="526326"/>
            </a:xfrm>
            <a:prstGeom prst="rect">
              <a:avLst/>
            </a:prstGeom>
          </p:spPr>
        </p:pic>
      </p:grpSp>
      <p:pic>
        <p:nvPicPr>
          <p:cNvPr id="50" name="Рисунок 49" descr="Кролик">
            <a:extLst>
              <a:ext uri="{FF2B5EF4-FFF2-40B4-BE49-F238E27FC236}">
                <a16:creationId xmlns:a16="http://schemas.microsoft.com/office/drawing/2014/main" id="{6956D05B-6FF5-F54E-FAD2-E5355C486BA2}"/>
              </a:ext>
            </a:extLst>
          </p:cNvPr>
          <p:cNvPicPr>
            <a:picLocks noChangeAspect="1"/>
          </p:cNvPicPr>
          <p:nvPr/>
        </p:nvPicPr>
        <p:blipFill>
          <a:blip r:embed="rId5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9"/>
              </a:ext>
            </a:extLst>
          </a:blip>
          <a:stretch>
            <a:fillRect/>
          </a:stretch>
        </p:blipFill>
        <p:spPr>
          <a:xfrm>
            <a:off x="9744807" y="4087198"/>
            <a:ext cx="1753112" cy="1753112"/>
          </a:xfrm>
          <a:prstGeom prst="rect">
            <a:avLst/>
          </a:prstGeom>
        </p:spPr>
      </p:pic>
      <p:pic>
        <p:nvPicPr>
          <p:cNvPr id="51" name="Рисунок 50" descr="Козел">
            <a:extLst>
              <a:ext uri="{FF2B5EF4-FFF2-40B4-BE49-F238E27FC236}">
                <a16:creationId xmlns:a16="http://schemas.microsoft.com/office/drawing/2014/main" id="{7B593011-4517-34D7-608E-52323F48346B}"/>
              </a:ext>
            </a:extLst>
          </p:cNvPr>
          <p:cNvPicPr>
            <a:picLocks noChangeAspect="1"/>
          </p:cNvPicPr>
          <p:nvPr/>
        </p:nvPicPr>
        <p:blipFill>
          <a:blip r:embed="rId6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1"/>
              </a:ext>
            </a:extLst>
          </a:blip>
          <a:stretch>
            <a:fillRect/>
          </a:stretch>
        </p:blipFill>
        <p:spPr>
          <a:xfrm>
            <a:off x="9700018" y="2066316"/>
            <a:ext cx="1767447" cy="1767447"/>
          </a:xfrm>
          <a:prstGeom prst="rect">
            <a:avLst/>
          </a:prstGeom>
        </p:spPr>
      </p:pic>
      <p:pic>
        <p:nvPicPr>
          <p:cNvPr id="52" name="Рисунок 51" descr="Краска">
            <a:extLst>
              <a:ext uri="{FF2B5EF4-FFF2-40B4-BE49-F238E27FC236}">
                <a16:creationId xmlns:a16="http://schemas.microsoft.com/office/drawing/2014/main" id="{BF129FB3-94F8-8A96-952F-BFAF92A9C61B}"/>
              </a:ext>
            </a:extLst>
          </p:cNvPr>
          <p:cNvPicPr>
            <a:picLocks noChangeAspect="1"/>
          </p:cNvPicPr>
          <p:nvPr/>
        </p:nvPicPr>
        <p:blipFill>
          <a:blip r:embed="rId6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3"/>
              </a:ext>
            </a:extLst>
          </a:blip>
          <a:stretch>
            <a:fillRect/>
          </a:stretch>
        </p:blipFill>
        <p:spPr>
          <a:xfrm>
            <a:off x="8527314" y="756372"/>
            <a:ext cx="1546734" cy="1546734"/>
          </a:xfrm>
          <a:prstGeom prst="rect">
            <a:avLst/>
          </a:prstGeom>
        </p:spPr>
      </p:pic>
      <p:pic>
        <p:nvPicPr>
          <p:cNvPr id="1027" name="Рисунок 1026" descr="Семья с двумя детьми">
            <a:extLst>
              <a:ext uri="{FF2B5EF4-FFF2-40B4-BE49-F238E27FC236}">
                <a16:creationId xmlns:a16="http://schemas.microsoft.com/office/drawing/2014/main" id="{E795CEC6-EEB8-2AB3-8EC1-6E38F8D9EAA1}"/>
              </a:ext>
            </a:extLst>
          </p:cNvPr>
          <p:cNvPicPr>
            <a:picLocks noChangeAspect="1"/>
          </p:cNvPicPr>
          <p:nvPr/>
        </p:nvPicPr>
        <p:blipFill>
          <a:blip r:embed="rId6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5"/>
              </a:ext>
            </a:extLst>
          </a:blip>
          <a:stretch>
            <a:fillRect/>
          </a:stretch>
        </p:blipFill>
        <p:spPr>
          <a:xfrm>
            <a:off x="3827170" y="3881676"/>
            <a:ext cx="2176916" cy="2176916"/>
          </a:xfrm>
          <a:prstGeom prst="rect">
            <a:avLst/>
          </a:prstGeom>
        </p:spPr>
      </p:pic>
      <p:pic>
        <p:nvPicPr>
          <p:cNvPr id="1055" name="Рисунок 1054" descr="Рыбалка">
            <a:extLst>
              <a:ext uri="{FF2B5EF4-FFF2-40B4-BE49-F238E27FC236}">
                <a16:creationId xmlns:a16="http://schemas.microsoft.com/office/drawing/2014/main" id="{4911EF41-4A9C-7824-3C02-4E8BFDFD92C9}"/>
              </a:ext>
            </a:extLst>
          </p:cNvPr>
          <p:cNvPicPr>
            <a:picLocks noChangeAspect="1"/>
          </p:cNvPicPr>
          <p:nvPr/>
        </p:nvPicPr>
        <p:blipFill>
          <a:blip r:embed="rId6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7"/>
              </a:ext>
            </a:extLst>
          </a:blip>
          <a:stretch>
            <a:fillRect/>
          </a:stretch>
        </p:blipFill>
        <p:spPr>
          <a:xfrm>
            <a:off x="5957356" y="672366"/>
            <a:ext cx="1546734" cy="1546734"/>
          </a:xfrm>
          <a:prstGeom prst="rect">
            <a:avLst/>
          </a:prstGeom>
        </p:spPr>
      </p:pic>
      <p:grpSp>
        <p:nvGrpSpPr>
          <p:cNvPr id="1105" name="Группа 1104">
            <a:extLst>
              <a:ext uri="{FF2B5EF4-FFF2-40B4-BE49-F238E27FC236}">
                <a16:creationId xmlns:a16="http://schemas.microsoft.com/office/drawing/2014/main" id="{7CE54CDA-82F9-929F-F7CD-D3CF16791F80}"/>
              </a:ext>
            </a:extLst>
          </p:cNvPr>
          <p:cNvGrpSpPr/>
          <p:nvPr/>
        </p:nvGrpSpPr>
        <p:grpSpPr>
          <a:xfrm>
            <a:off x="4341507" y="1887241"/>
            <a:ext cx="2042372" cy="2010952"/>
            <a:chOff x="1013455" y="3796735"/>
            <a:chExt cx="1044243" cy="1028178"/>
          </a:xfrm>
        </p:grpSpPr>
        <p:pic>
          <p:nvPicPr>
            <p:cNvPr id="53" name="Picture 10">
              <a:extLst>
                <a:ext uri="{FF2B5EF4-FFF2-40B4-BE49-F238E27FC236}">
                  <a16:creationId xmlns:a16="http://schemas.microsoft.com/office/drawing/2014/main" id="{33C9FD30-4A16-BAA6-3EA4-238B8E350F6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72"/>
            <a:stretch/>
          </p:blipFill>
          <p:spPr bwMode="auto">
            <a:xfrm>
              <a:off x="1013455" y="3796735"/>
              <a:ext cx="1044243" cy="10281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79" name="Рисунок 1078" descr="Часы">
              <a:extLst>
                <a:ext uri="{FF2B5EF4-FFF2-40B4-BE49-F238E27FC236}">
                  <a16:creationId xmlns:a16="http://schemas.microsoft.com/office/drawing/2014/main" id="{3A6A40E6-DC60-B3F6-7490-0075A33A53F2}"/>
                </a:ext>
              </a:extLst>
            </p:cNvPr>
            <p:cNvPicPr>
              <a:picLocks noChangeAspect="1"/>
            </p:cNvPicPr>
            <p:nvPr/>
          </p:nvPicPr>
          <p:blipFill>
            <a:blip r:embed="rId68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9"/>
                </a:ext>
              </a:extLst>
            </a:blip>
            <a:stretch>
              <a:fillRect/>
            </a:stretch>
          </p:blipFill>
          <p:spPr>
            <a:xfrm>
              <a:off x="1352880" y="3937080"/>
              <a:ext cx="379810" cy="379810"/>
            </a:xfrm>
            <a:prstGeom prst="rect">
              <a:avLst/>
            </a:prstGeom>
          </p:spPr>
        </p:pic>
      </p:grpSp>
      <p:pic>
        <p:nvPicPr>
          <p:cNvPr id="55" name="Рисунок 54" descr="Фрагменты головоломки">
            <a:extLst>
              <a:ext uri="{FF2B5EF4-FFF2-40B4-BE49-F238E27FC236}">
                <a16:creationId xmlns:a16="http://schemas.microsoft.com/office/drawing/2014/main" id="{8E47FD64-7418-17A2-E9BC-BCA1B4D8DC64}"/>
              </a:ext>
            </a:extLst>
          </p:cNvPr>
          <p:cNvPicPr>
            <a:picLocks noChangeAspect="1"/>
          </p:cNvPicPr>
          <p:nvPr/>
        </p:nvPicPr>
        <p:blipFill>
          <a:blip r:embed="rId7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1"/>
              </a:ext>
            </a:extLst>
          </a:blip>
          <a:stretch>
            <a:fillRect/>
          </a:stretch>
        </p:blipFill>
        <p:spPr>
          <a:xfrm>
            <a:off x="9788084" y="3975399"/>
            <a:ext cx="1646920" cy="1646920"/>
          </a:xfrm>
          <a:prstGeom prst="rect">
            <a:avLst/>
          </a:prstGeom>
        </p:spPr>
      </p:pic>
      <p:pic>
        <p:nvPicPr>
          <p:cNvPr id="56" name="Рисунок 55" descr="Швабра и ведро">
            <a:extLst>
              <a:ext uri="{FF2B5EF4-FFF2-40B4-BE49-F238E27FC236}">
                <a16:creationId xmlns:a16="http://schemas.microsoft.com/office/drawing/2014/main" id="{17C8FB2B-7B0D-BD7C-2075-237EE51A58E0}"/>
              </a:ext>
            </a:extLst>
          </p:cNvPr>
          <p:cNvPicPr>
            <a:picLocks noChangeAspect="1"/>
          </p:cNvPicPr>
          <p:nvPr/>
        </p:nvPicPr>
        <p:blipFill>
          <a:blip r:embed="rId7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3"/>
              </a:ext>
            </a:extLst>
          </a:blip>
          <a:stretch>
            <a:fillRect/>
          </a:stretch>
        </p:blipFill>
        <p:spPr>
          <a:xfrm>
            <a:off x="8382838" y="660761"/>
            <a:ext cx="1515622" cy="1515622"/>
          </a:xfrm>
          <a:prstGeom prst="rect">
            <a:avLst/>
          </a:prstGeom>
        </p:spPr>
      </p:pic>
      <p:pic>
        <p:nvPicPr>
          <p:cNvPr id="62" name="Рисунок 61" descr="Тележка для покупок">
            <a:extLst>
              <a:ext uri="{FF2B5EF4-FFF2-40B4-BE49-F238E27FC236}">
                <a16:creationId xmlns:a16="http://schemas.microsoft.com/office/drawing/2014/main" id="{7071BFDD-9487-9B25-7BF4-2C85994008F6}"/>
              </a:ext>
            </a:extLst>
          </p:cNvPr>
          <p:cNvPicPr>
            <a:picLocks noChangeAspect="1"/>
          </p:cNvPicPr>
          <p:nvPr/>
        </p:nvPicPr>
        <p:blipFill>
          <a:blip r:embed="rId7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5"/>
              </a:ext>
            </a:extLst>
          </a:blip>
          <a:stretch>
            <a:fillRect/>
          </a:stretch>
        </p:blipFill>
        <p:spPr>
          <a:xfrm>
            <a:off x="9870101" y="2287798"/>
            <a:ext cx="1523737" cy="1523737"/>
          </a:xfrm>
          <a:prstGeom prst="rect">
            <a:avLst/>
          </a:prstGeom>
        </p:spPr>
      </p:pic>
      <p:pic>
        <p:nvPicPr>
          <p:cNvPr id="1035" name="Рисунок 1034" descr="Семья с мальчиком">
            <a:extLst>
              <a:ext uri="{FF2B5EF4-FFF2-40B4-BE49-F238E27FC236}">
                <a16:creationId xmlns:a16="http://schemas.microsoft.com/office/drawing/2014/main" id="{22E4CEDB-471B-6B51-5AE1-8E15E64EF2F2}"/>
              </a:ext>
            </a:extLst>
          </p:cNvPr>
          <p:cNvPicPr>
            <a:picLocks noChangeAspect="1"/>
          </p:cNvPicPr>
          <p:nvPr/>
        </p:nvPicPr>
        <p:blipFill>
          <a:blip r:embed="rId7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7"/>
              </a:ext>
            </a:extLst>
          </a:blip>
          <a:stretch>
            <a:fillRect/>
          </a:stretch>
        </p:blipFill>
        <p:spPr>
          <a:xfrm>
            <a:off x="4089090" y="4160069"/>
            <a:ext cx="1719592" cy="1719592"/>
          </a:xfrm>
          <a:prstGeom prst="rect">
            <a:avLst/>
          </a:prstGeom>
        </p:spPr>
      </p:pic>
      <p:pic>
        <p:nvPicPr>
          <p:cNvPr id="1059" name="Рисунок 1058" descr="Шеф-повар">
            <a:extLst>
              <a:ext uri="{FF2B5EF4-FFF2-40B4-BE49-F238E27FC236}">
                <a16:creationId xmlns:a16="http://schemas.microsoft.com/office/drawing/2014/main" id="{ECEEF828-4BA3-779E-B233-17A745FDD0C4}"/>
              </a:ext>
            </a:extLst>
          </p:cNvPr>
          <p:cNvPicPr>
            <a:picLocks noChangeAspect="1"/>
          </p:cNvPicPr>
          <p:nvPr/>
        </p:nvPicPr>
        <p:blipFill>
          <a:blip r:embed="rId7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9"/>
              </a:ext>
            </a:extLst>
          </a:blip>
          <a:stretch>
            <a:fillRect/>
          </a:stretch>
        </p:blipFill>
        <p:spPr>
          <a:xfrm>
            <a:off x="6196626" y="650599"/>
            <a:ext cx="1565494" cy="1565494"/>
          </a:xfrm>
          <a:prstGeom prst="rect">
            <a:avLst/>
          </a:prstGeom>
        </p:spPr>
      </p:pic>
      <p:grpSp>
        <p:nvGrpSpPr>
          <p:cNvPr id="1106" name="Группа 1105">
            <a:extLst>
              <a:ext uri="{FF2B5EF4-FFF2-40B4-BE49-F238E27FC236}">
                <a16:creationId xmlns:a16="http://schemas.microsoft.com/office/drawing/2014/main" id="{9CB7777B-690D-BA6B-7D95-4DF073C79C80}"/>
              </a:ext>
            </a:extLst>
          </p:cNvPr>
          <p:cNvGrpSpPr/>
          <p:nvPr/>
        </p:nvGrpSpPr>
        <p:grpSpPr>
          <a:xfrm>
            <a:off x="4237225" y="1770871"/>
            <a:ext cx="2198951" cy="2165122"/>
            <a:chOff x="3480593" y="3434104"/>
            <a:chExt cx="1044243" cy="1028178"/>
          </a:xfrm>
        </p:grpSpPr>
        <p:pic>
          <p:nvPicPr>
            <p:cNvPr id="57" name="Picture 10">
              <a:extLst>
                <a:ext uri="{FF2B5EF4-FFF2-40B4-BE49-F238E27FC236}">
                  <a16:creationId xmlns:a16="http://schemas.microsoft.com/office/drawing/2014/main" id="{9A7DE8AE-CD74-61BE-63C4-C914D4B0D76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72"/>
            <a:stretch/>
          </p:blipFill>
          <p:spPr bwMode="auto">
            <a:xfrm>
              <a:off x="3480593" y="3434104"/>
              <a:ext cx="1044243" cy="10281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95" name="Рисунок 1094" descr="Чай">
              <a:extLst>
                <a:ext uri="{FF2B5EF4-FFF2-40B4-BE49-F238E27FC236}">
                  <a16:creationId xmlns:a16="http://schemas.microsoft.com/office/drawing/2014/main" id="{07CD252F-CBAA-4AEA-5967-1BE434A38619}"/>
                </a:ext>
              </a:extLst>
            </p:cNvPr>
            <p:cNvPicPr>
              <a:picLocks noChangeAspect="1"/>
            </p:cNvPicPr>
            <p:nvPr/>
          </p:nvPicPr>
          <p:blipFill>
            <a:blip r:embed="rId80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1"/>
                </a:ext>
              </a:extLst>
            </a:blip>
            <a:stretch>
              <a:fillRect/>
            </a:stretch>
          </p:blipFill>
          <p:spPr>
            <a:xfrm>
              <a:off x="3779393" y="3510805"/>
              <a:ext cx="495741" cy="495741"/>
            </a:xfrm>
            <a:prstGeom prst="rect">
              <a:avLst/>
            </a:prstGeom>
          </p:spPr>
        </p:pic>
      </p:grpSp>
      <p:pic>
        <p:nvPicPr>
          <p:cNvPr id="59" name="Рисунок 58" descr="Цыпленок">
            <a:extLst>
              <a:ext uri="{FF2B5EF4-FFF2-40B4-BE49-F238E27FC236}">
                <a16:creationId xmlns:a16="http://schemas.microsoft.com/office/drawing/2014/main" id="{C81D7E90-47A6-A4D9-969F-CAB3CAAE7106}"/>
              </a:ext>
            </a:extLst>
          </p:cNvPr>
          <p:cNvPicPr>
            <a:picLocks noChangeAspect="1"/>
          </p:cNvPicPr>
          <p:nvPr/>
        </p:nvPicPr>
        <p:blipFill>
          <a:blip r:embed="rId8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3"/>
              </a:ext>
            </a:extLst>
          </a:blip>
          <a:stretch>
            <a:fillRect/>
          </a:stretch>
        </p:blipFill>
        <p:spPr>
          <a:xfrm>
            <a:off x="9713619" y="4227564"/>
            <a:ext cx="1565760" cy="1565760"/>
          </a:xfrm>
          <a:prstGeom prst="rect">
            <a:avLst/>
          </a:prstGeom>
        </p:spPr>
      </p:pic>
      <p:pic>
        <p:nvPicPr>
          <p:cNvPr id="61" name="Рисунок 60" descr="Петух">
            <a:extLst>
              <a:ext uri="{FF2B5EF4-FFF2-40B4-BE49-F238E27FC236}">
                <a16:creationId xmlns:a16="http://schemas.microsoft.com/office/drawing/2014/main" id="{D859158F-A6CA-16A1-6DD2-7CF96FC84C67}"/>
              </a:ext>
            </a:extLst>
          </p:cNvPr>
          <p:cNvPicPr>
            <a:picLocks noChangeAspect="1"/>
          </p:cNvPicPr>
          <p:nvPr/>
        </p:nvPicPr>
        <p:blipFill>
          <a:blip r:embed="rId8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5"/>
              </a:ext>
            </a:extLst>
          </a:blip>
          <a:stretch>
            <a:fillRect/>
          </a:stretch>
        </p:blipFill>
        <p:spPr>
          <a:xfrm>
            <a:off x="9936502" y="2351481"/>
            <a:ext cx="1326591" cy="1361739"/>
          </a:xfrm>
          <a:prstGeom prst="rect">
            <a:avLst/>
          </a:prstGeom>
        </p:spPr>
      </p:pic>
      <p:pic>
        <p:nvPicPr>
          <p:cNvPr id="63" name="Рисунок 62" descr="Фортепиано">
            <a:extLst>
              <a:ext uri="{FF2B5EF4-FFF2-40B4-BE49-F238E27FC236}">
                <a16:creationId xmlns:a16="http://schemas.microsoft.com/office/drawing/2014/main" id="{F6C2DF16-A877-5071-2CB8-FBF52C8E8693}"/>
              </a:ext>
            </a:extLst>
          </p:cNvPr>
          <p:cNvPicPr>
            <a:picLocks noChangeAspect="1"/>
          </p:cNvPicPr>
          <p:nvPr/>
        </p:nvPicPr>
        <p:blipFill>
          <a:blip r:embed="rId8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7"/>
              </a:ext>
            </a:extLst>
          </a:blip>
          <a:stretch>
            <a:fillRect/>
          </a:stretch>
        </p:blipFill>
        <p:spPr>
          <a:xfrm>
            <a:off x="8530678" y="575148"/>
            <a:ext cx="1718888" cy="1718888"/>
          </a:xfrm>
          <a:prstGeom prst="rect">
            <a:avLst/>
          </a:prstGeom>
        </p:spPr>
      </p:pic>
      <p:pic>
        <p:nvPicPr>
          <p:cNvPr id="1039" name="Рисунок 1038" descr="Женщина с тростью">
            <a:extLst>
              <a:ext uri="{FF2B5EF4-FFF2-40B4-BE49-F238E27FC236}">
                <a16:creationId xmlns:a16="http://schemas.microsoft.com/office/drawing/2014/main" id="{6C1364A0-3D6A-6E05-0A12-13F969507828}"/>
              </a:ext>
            </a:extLst>
          </p:cNvPr>
          <p:cNvPicPr>
            <a:picLocks noChangeAspect="1"/>
          </p:cNvPicPr>
          <p:nvPr/>
        </p:nvPicPr>
        <p:blipFill>
          <a:blip r:embed="rId8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9"/>
              </a:ext>
            </a:extLst>
          </a:blip>
          <a:stretch>
            <a:fillRect/>
          </a:stretch>
        </p:blipFill>
        <p:spPr>
          <a:xfrm>
            <a:off x="4117753" y="4038194"/>
            <a:ext cx="1824359" cy="1824359"/>
          </a:xfrm>
          <a:prstGeom prst="rect">
            <a:avLst/>
          </a:prstGeom>
        </p:spPr>
      </p:pic>
      <p:pic>
        <p:nvPicPr>
          <p:cNvPr id="1067" name="Рисунок 1066" descr="Доктор">
            <a:extLst>
              <a:ext uri="{FF2B5EF4-FFF2-40B4-BE49-F238E27FC236}">
                <a16:creationId xmlns:a16="http://schemas.microsoft.com/office/drawing/2014/main" id="{EA392463-F768-E248-A969-4F588EBC4DA1}"/>
              </a:ext>
            </a:extLst>
          </p:cNvPr>
          <p:cNvPicPr>
            <a:picLocks noChangeAspect="1"/>
          </p:cNvPicPr>
          <p:nvPr/>
        </p:nvPicPr>
        <p:blipFill>
          <a:blip r:embed="rId9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1"/>
              </a:ext>
            </a:extLst>
          </a:blip>
          <a:stretch>
            <a:fillRect/>
          </a:stretch>
        </p:blipFill>
        <p:spPr>
          <a:xfrm>
            <a:off x="5946939" y="401038"/>
            <a:ext cx="1833593" cy="1833593"/>
          </a:xfrm>
          <a:prstGeom prst="rect">
            <a:avLst/>
          </a:prstGeom>
        </p:spPr>
      </p:pic>
      <p:grpSp>
        <p:nvGrpSpPr>
          <p:cNvPr id="1107" name="Группа 1106">
            <a:extLst>
              <a:ext uri="{FF2B5EF4-FFF2-40B4-BE49-F238E27FC236}">
                <a16:creationId xmlns:a16="http://schemas.microsoft.com/office/drawing/2014/main" id="{666A66E1-160C-B793-A919-D0DE9D45A8D6}"/>
              </a:ext>
            </a:extLst>
          </p:cNvPr>
          <p:cNvGrpSpPr/>
          <p:nvPr/>
        </p:nvGrpSpPr>
        <p:grpSpPr>
          <a:xfrm>
            <a:off x="4199105" y="1786281"/>
            <a:ext cx="2231434" cy="2197105"/>
            <a:chOff x="5933038" y="3536277"/>
            <a:chExt cx="1044243" cy="1028178"/>
          </a:xfrm>
        </p:grpSpPr>
        <p:pic>
          <p:nvPicPr>
            <p:cNvPr id="1024" name="Picture 10">
              <a:extLst>
                <a:ext uri="{FF2B5EF4-FFF2-40B4-BE49-F238E27FC236}">
                  <a16:creationId xmlns:a16="http://schemas.microsoft.com/office/drawing/2014/main" id="{D2B6B64C-3364-8A4D-E79C-57D9F6954B1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72"/>
            <a:stretch/>
          </p:blipFill>
          <p:spPr bwMode="auto">
            <a:xfrm>
              <a:off x="5933038" y="3536277"/>
              <a:ext cx="1044243" cy="10281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97" name="Рисунок 1096" descr="Паутина">
              <a:extLst>
                <a:ext uri="{FF2B5EF4-FFF2-40B4-BE49-F238E27FC236}">
                  <a16:creationId xmlns:a16="http://schemas.microsoft.com/office/drawing/2014/main" id="{6AC3EE97-04CD-C7E5-694C-71BF4B0139D5}"/>
                </a:ext>
              </a:extLst>
            </p:cNvPr>
            <p:cNvPicPr>
              <a:picLocks noChangeAspect="1"/>
            </p:cNvPicPr>
            <p:nvPr/>
          </p:nvPicPr>
          <p:blipFill>
            <a:blip r:embed="rId9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3"/>
                </a:ext>
              </a:extLst>
            </a:blip>
            <a:stretch>
              <a:fillRect/>
            </a:stretch>
          </p:blipFill>
          <p:spPr>
            <a:xfrm>
              <a:off x="6200750" y="3655108"/>
              <a:ext cx="501227" cy="501227"/>
            </a:xfrm>
            <a:prstGeom prst="rect">
              <a:avLst/>
            </a:prstGeom>
          </p:spPr>
        </p:pic>
      </p:grpSp>
      <p:pic>
        <p:nvPicPr>
          <p:cNvPr id="1040" name="Рисунок 1039" descr="Собака">
            <a:extLst>
              <a:ext uri="{FF2B5EF4-FFF2-40B4-BE49-F238E27FC236}">
                <a16:creationId xmlns:a16="http://schemas.microsoft.com/office/drawing/2014/main" id="{D9A53C91-A4D1-9915-6D2F-729D9D2AB7CE}"/>
              </a:ext>
            </a:extLst>
          </p:cNvPr>
          <p:cNvPicPr>
            <a:picLocks noChangeAspect="1"/>
          </p:cNvPicPr>
          <p:nvPr/>
        </p:nvPicPr>
        <p:blipFill>
          <a:blip r:embed="rId9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5"/>
              </a:ext>
            </a:extLst>
          </a:blip>
          <a:stretch>
            <a:fillRect/>
          </a:stretch>
        </p:blipFill>
        <p:spPr>
          <a:xfrm>
            <a:off x="9764090" y="4091048"/>
            <a:ext cx="1771839" cy="1771839"/>
          </a:xfrm>
          <a:prstGeom prst="rect">
            <a:avLst/>
          </a:prstGeom>
        </p:spPr>
      </p:pic>
      <p:pic>
        <p:nvPicPr>
          <p:cNvPr id="1041" name="Рисунок 1040" descr="Книги">
            <a:extLst>
              <a:ext uri="{FF2B5EF4-FFF2-40B4-BE49-F238E27FC236}">
                <a16:creationId xmlns:a16="http://schemas.microsoft.com/office/drawing/2014/main" id="{021936CE-1BD9-5655-3EE5-2BF961AF123F}"/>
              </a:ext>
            </a:extLst>
          </p:cNvPr>
          <p:cNvPicPr>
            <a:picLocks noChangeAspect="1"/>
          </p:cNvPicPr>
          <p:nvPr/>
        </p:nvPicPr>
        <p:blipFill>
          <a:blip r:embed="rId9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7"/>
              </a:ext>
            </a:extLst>
          </a:blip>
          <a:stretch>
            <a:fillRect/>
          </a:stretch>
        </p:blipFill>
        <p:spPr>
          <a:xfrm>
            <a:off x="8351191" y="593925"/>
            <a:ext cx="1771839" cy="1771839"/>
          </a:xfrm>
          <a:prstGeom prst="rect">
            <a:avLst/>
          </a:prstGeom>
        </p:spPr>
      </p:pic>
      <p:pic>
        <p:nvPicPr>
          <p:cNvPr id="1044" name="Рисунок 1043" descr="Аудитория">
            <a:extLst>
              <a:ext uri="{FF2B5EF4-FFF2-40B4-BE49-F238E27FC236}">
                <a16:creationId xmlns:a16="http://schemas.microsoft.com/office/drawing/2014/main" id="{4EE71E5F-D109-F417-2A9D-3D5C3B3C68F7}"/>
              </a:ext>
            </a:extLst>
          </p:cNvPr>
          <p:cNvPicPr>
            <a:picLocks noChangeAspect="1"/>
          </p:cNvPicPr>
          <p:nvPr/>
        </p:nvPicPr>
        <p:blipFill>
          <a:blip r:embed="rId9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9"/>
              </a:ext>
            </a:extLst>
          </a:blip>
          <a:stretch>
            <a:fillRect/>
          </a:stretch>
        </p:blipFill>
        <p:spPr>
          <a:xfrm>
            <a:off x="6071199" y="512367"/>
            <a:ext cx="1771839" cy="1771839"/>
          </a:xfrm>
          <a:prstGeom prst="rect">
            <a:avLst/>
          </a:prstGeom>
        </p:spPr>
      </p:pic>
      <p:pic>
        <p:nvPicPr>
          <p:cNvPr id="1045" name="Рисунок 1044" descr="Телескоп">
            <a:extLst>
              <a:ext uri="{FF2B5EF4-FFF2-40B4-BE49-F238E27FC236}">
                <a16:creationId xmlns:a16="http://schemas.microsoft.com/office/drawing/2014/main" id="{6C4E7651-016A-F74B-9A8B-B1260ACB0961}"/>
              </a:ext>
            </a:extLst>
          </p:cNvPr>
          <p:cNvPicPr>
            <a:picLocks noChangeAspect="1"/>
          </p:cNvPicPr>
          <p:nvPr/>
        </p:nvPicPr>
        <p:blipFill>
          <a:blip r:embed="rId10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1"/>
              </a:ext>
            </a:extLst>
          </a:blip>
          <a:stretch>
            <a:fillRect/>
          </a:stretch>
        </p:blipFill>
        <p:spPr>
          <a:xfrm>
            <a:off x="9609009" y="2150695"/>
            <a:ext cx="1771839" cy="1771839"/>
          </a:xfrm>
          <a:prstGeom prst="rect">
            <a:avLst/>
          </a:prstGeom>
        </p:spPr>
      </p:pic>
      <p:pic>
        <p:nvPicPr>
          <p:cNvPr id="1046" name="Picture 14">
            <a:extLst>
              <a:ext uri="{FF2B5EF4-FFF2-40B4-BE49-F238E27FC236}">
                <a16:creationId xmlns:a16="http://schemas.microsoft.com/office/drawing/2014/main" id="{FDF6AF5D-02AA-01EF-816F-642A5068A5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175" y="2115010"/>
            <a:ext cx="1402365" cy="1402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48" name="Группа 1047">
            <a:extLst>
              <a:ext uri="{FF2B5EF4-FFF2-40B4-BE49-F238E27FC236}">
                <a16:creationId xmlns:a16="http://schemas.microsoft.com/office/drawing/2014/main" id="{FD9B0458-F610-7069-FC27-2467305B2D89}"/>
              </a:ext>
            </a:extLst>
          </p:cNvPr>
          <p:cNvGrpSpPr/>
          <p:nvPr/>
        </p:nvGrpSpPr>
        <p:grpSpPr>
          <a:xfrm>
            <a:off x="4089781" y="3977233"/>
            <a:ext cx="2023437" cy="1992308"/>
            <a:chOff x="7637014" y="3105468"/>
            <a:chExt cx="1044243" cy="1028178"/>
          </a:xfrm>
        </p:grpSpPr>
        <p:pic>
          <p:nvPicPr>
            <p:cNvPr id="1050" name="Picture 10">
              <a:extLst>
                <a:ext uri="{FF2B5EF4-FFF2-40B4-BE49-F238E27FC236}">
                  <a16:creationId xmlns:a16="http://schemas.microsoft.com/office/drawing/2014/main" id="{067B6D6A-0CA8-A58F-29D5-195F76CFCD7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72"/>
            <a:stretch/>
          </p:blipFill>
          <p:spPr bwMode="auto">
            <a:xfrm>
              <a:off x="7637014" y="3105468"/>
              <a:ext cx="1044243" cy="10281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2" name="Рисунок 1051" descr="Тыква">
              <a:extLst>
                <a:ext uri="{FF2B5EF4-FFF2-40B4-BE49-F238E27FC236}">
                  <a16:creationId xmlns:a16="http://schemas.microsoft.com/office/drawing/2014/main" id="{7F353054-1E8C-35B6-73BE-D569135D0E2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3"/>
                </a:ext>
              </a:extLst>
            </a:blip>
            <a:stretch>
              <a:fillRect/>
            </a:stretch>
          </p:blipFill>
          <p:spPr>
            <a:xfrm>
              <a:off x="7891032" y="3169402"/>
              <a:ext cx="526326" cy="526326"/>
            </a:xfrm>
            <a:prstGeom prst="rect">
              <a:avLst/>
            </a:prstGeom>
          </p:spPr>
        </p:pic>
      </p:grpSp>
      <p:pic>
        <p:nvPicPr>
          <p:cNvPr id="1054" name="Рисунок 1053" descr="Шахматные фигуры">
            <a:extLst>
              <a:ext uri="{FF2B5EF4-FFF2-40B4-BE49-F238E27FC236}">
                <a16:creationId xmlns:a16="http://schemas.microsoft.com/office/drawing/2014/main" id="{550B6D34-37CB-5EAA-D898-8F62CC90DE61}"/>
              </a:ext>
            </a:extLst>
          </p:cNvPr>
          <p:cNvPicPr>
            <a:picLocks noChangeAspect="1"/>
          </p:cNvPicPr>
          <p:nvPr/>
        </p:nvPicPr>
        <p:blipFill>
          <a:blip r:embed="rId10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5"/>
              </a:ext>
            </a:extLst>
          </a:blip>
          <a:stretch>
            <a:fillRect/>
          </a:stretch>
        </p:blipFill>
        <p:spPr>
          <a:xfrm>
            <a:off x="7060803" y="530237"/>
            <a:ext cx="1701289" cy="1701289"/>
          </a:xfrm>
          <a:prstGeom prst="rect">
            <a:avLst/>
          </a:prstGeom>
        </p:spPr>
      </p:pic>
      <p:pic>
        <p:nvPicPr>
          <p:cNvPr id="1056" name="Рисунок 1055" descr="Овца">
            <a:extLst>
              <a:ext uri="{FF2B5EF4-FFF2-40B4-BE49-F238E27FC236}">
                <a16:creationId xmlns:a16="http://schemas.microsoft.com/office/drawing/2014/main" id="{9F5A2922-BEF3-E605-0EB0-D0F86F59AAD6}"/>
              </a:ext>
            </a:extLst>
          </p:cNvPr>
          <p:cNvPicPr>
            <a:picLocks noChangeAspect="1"/>
          </p:cNvPicPr>
          <p:nvPr/>
        </p:nvPicPr>
        <p:blipFill>
          <a:blip r:embed="rId10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7"/>
              </a:ext>
            </a:extLst>
          </a:blip>
          <a:stretch>
            <a:fillRect/>
          </a:stretch>
        </p:blipFill>
        <p:spPr>
          <a:xfrm>
            <a:off x="9880601" y="4192479"/>
            <a:ext cx="1613408" cy="1613408"/>
          </a:xfrm>
          <a:prstGeom prst="rect">
            <a:avLst/>
          </a:prstGeom>
        </p:spPr>
      </p:pic>
      <p:pic>
        <p:nvPicPr>
          <p:cNvPr id="1058" name="Рисунок 1057" descr="Женщина с ребенком">
            <a:extLst>
              <a:ext uri="{FF2B5EF4-FFF2-40B4-BE49-F238E27FC236}">
                <a16:creationId xmlns:a16="http://schemas.microsoft.com/office/drawing/2014/main" id="{F1FC0177-929A-ED82-37C8-09C11FE08FBE}"/>
              </a:ext>
            </a:extLst>
          </p:cNvPr>
          <p:cNvPicPr>
            <a:picLocks noChangeAspect="1"/>
          </p:cNvPicPr>
          <p:nvPr/>
        </p:nvPicPr>
        <p:blipFill>
          <a:blip r:embed="rId10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9"/>
              </a:ext>
            </a:extLst>
          </a:blip>
          <a:stretch>
            <a:fillRect/>
          </a:stretch>
        </p:blipFill>
        <p:spPr>
          <a:xfrm>
            <a:off x="4392596" y="1833960"/>
            <a:ext cx="1788553" cy="1788553"/>
          </a:xfrm>
          <a:prstGeom prst="rect">
            <a:avLst/>
          </a:prstGeom>
        </p:spPr>
      </p:pic>
      <p:pic>
        <p:nvPicPr>
          <p:cNvPr id="1073" name="Рисунок 1072" descr="Велоспорт">
            <a:extLst>
              <a:ext uri="{FF2B5EF4-FFF2-40B4-BE49-F238E27FC236}">
                <a16:creationId xmlns:a16="http://schemas.microsoft.com/office/drawing/2014/main" id="{F1E09475-267D-2394-45E3-40D65FDC2EFB}"/>
              </a:ext>
            </a:extLst>
          </p:cNvPr>
          <p:cNvPicPr>
            <a:picLocks noChangeAspect="1"/>
          </p:cNvPicPr>
          <p:nvPr/>
        </p:nvPicPr>
        <p:blipFill>
          <a:blip r:embed="rId1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1"/>
              </a:ext>
            </a:extLst>
          </a:blip>
          <a:stretch>
            <a:fillRect/>
          </a:stretch>
        </p:blipFill>
        <p:spPr>
          <a:xfrm>
            <a:off x="9744807" y="2109438"/>
            <a:ext cx="1613408" cy="1613408"/>
          </a:xfrm>
          <a:prstGeom prst="rect">
            <a:avLst/>
          </a:prstGeom>
        </p:spPr>
      </p:pic>
      <p:grpSp>
        <p:nvGrpSpPr>
          <p:cNvPr id="1109" name="Группа 1108">
            <a:extLst>
              <a:ext uri="{FF2B5EF4-FFF2-40B4-BE49-F238E27FC236}">
                <a16:creationId xmlns:a16="http://schemas.microsoft.com/office/drawing/2014/main" id="{1891C6DB-75E6-7C91-5BD8-E204ED86FCE8}"/>
              </a:ext>
            </a:extLst>
          </p:cNvPr>
          <p:cNvGrpSpPr/>
          <p:nvPr/>
        </p:nvGrpSpPr>
        <p:grpSpPr>
          <a:xfrm>
            <a:off x="4146650" y="3967743"/>
            <a:ext cx="2056763" cy="2025121"/>
            <a:chOff x="10389931" y="2896450"/>
            <a:chExt cx="1044243" cy="1028178"/>
          </a:xfrm>
        </p:grpSpPr>
        <p:pic>
          <p:nvPicPr>
            <p:cNvPr id="1060" name="Picture 10">
              <a:extLst>
                <a:ext uri="{FF2B5EF4-FFF2-40B4-BE49-F238E27FC236}">
                  <a16:creationId xmlns:a16="http://schemas.microsoft.com/office/drawing/2014/main" id="{97CF147B-0C78-AD93-C939-ED5274EBA00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72"/>
            <a:stretch/>
          </p:blipFill>
          <p:spPr bwMode="auto">
            <a:xfrm>
              <a:off x="10389931" y="2896450"/>
              <a:ext cx="1044243" cy="10281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89" name="Рисунок 1088" descr="Цветок без стебля">
              <a:extLst>
                <a:ext uri="{FF2B5EF4-FFF2-40B4-BE49-F238E27FC236}">
                  <a16:creationId xmlns:a16="http://schemas.microsoft.com/office/drawing/2014/main" id="{C044C062-6CD0-BE03-E3C8-FAD78DE5952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3"/>
                </a:ext>
              </a:extLst>
            </a:blip>
            <a:stretch>
              <a:fillRect/>
            </a:stretch>
          </p:blipFill>
          <p:spPr>
            <a:xfrm>
              <a:off x="10666366" y="2986177"/>
              <a:ext cx="526326" cy="526326"/>
            </a:xfrm>
            <a:prstGeom prst="rect">
              <a:avLst/>
            </a:prstGeom>
          </p:spPr>
        </p:pic>
      </p:grpSp>
      <p:pic>
        <p:nvPicPr>
          <p:cNvPr id="14" name="Рисунок 13" descr="Изображение выглядит как строительство, окно, хижина, бревенчатая хижина&#10;&#10;Автоматически созданное описание">
            <a:extLst>
              <a:ext uri="{FF2B5EF4-FFF2-40B4-BE49-F238E27FC236}">
                <a16:creationId xmlns:a16="http://schemas.microsoft.com/office/drawing/2014/main" id="{339FB9F9-F0C1-95B0-F324-95204B6376E8}"/>
              </a:ext>
            </a:extLst>
          </p:cNvPr>
          <p:cNvPicPr>
            <a:picLocks noChangeAspect="1"/>
          </p:cNvPicPr>
          <p:nvPr/>
        </p:nvPicPr>
        <p:blipFill>
          <a:blip r:embed="rId1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120" y="2507516"/>
            <a:ext cx="3911984" cy="3911984"/>
          </a:xfrm>
          <a:prstGeom prst="rect">
            <a:avLst/>
          </a:prstGeom>
        </p:spPr>
      </p:pic>
      <p:pic>
        <p:nvPicPr>
          <p:cNvPr id="3" name="Рисунок 2" descr="Изображение выглядит как строительство, мультфильм, дом&#10;&#10;Автоматически созданное описание">
            <a:extLst>
              <a:ext uri="{FF2B5EF4-FFF2-40B4-BE49-F238E27FC236}">
                <a16:creationId xmlns:a16="http://schemas.microsoft.com/office/drawing/2014/main" id="{B2CEC986-46E2-44FD-E292-B0A20E78E2AF}"/>
              </a:ext>
            </a:extLst>
          </p:cNvPr>
          <p:cNvPicPr>
            <a:picLocks noChangeAspect="1"/>
          </p:cNvPicPr>
          <p:nvPr/>
        </p:nvPicPr>
        <p:blipFill>
          <a:blip r:embed="rId1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949" y="2542198"/>
            <a:ext cx="3536720" cy="353672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94997A0-DC0A-F1AB-73CF-FE97AE9EBF6F}"/>
              </a:ext>
            </a:extLst>
          </p:cNvPr>
          <p:cNvPicPr>
            <a:picLocks noChangeAspect="1"/>
          </p:cNvPicPr>
          <p:nvPr/>
        </p:nvPicPr>
        <p:blipFill>
          <a:blip r:embed="rId1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6929" y="2000763"/>
            <a:ext cx="4159022" cy="4159022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5B76F09A-4249-7DD8-6936-6B0DC248BEC1}"/>
              </a:ext>
            </a:extLst>
          </p:cNvPr>
          <p:cNvPicPr>
            <a:picLocks noChangeAspect="1"/>
          </p:cNvPicPr>
          <p:nvPr/>
        </p:nvPicPr>
        <p:blipFill>
          <a:blip r:embed="rId1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0485" y="2249715"/>
            <a:ext cx="3699374" cy="3699374"/>
          </a:xfrm>
          <a:prstGeom prst="rect">
            <a:avLst/>
          </a:prstGeom>
        </p:spPr>
      </p:pic>
      <p:pic>
        <p:nvPicPr>
          <p:cNvPr id="6" name="Рисунок 5" descr="Изображение выглядит как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431E0C38-AC13-0D50-B0CD-DDDD7381E913}"/>
              </a:ext>
            </a:extLst>
          </p:cNvPr>
          <p:cNvPicPr>
            <a:picLocks noChangeAspect="1"/>
          </p:cNvPicPr>
          <p:nvPr/>
        </p:nvPicPr>
        <p:blipFill>
          <a:blip r:embed="rId1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9368" y="2137742"/>
            <a:ext cx="3908853" cy="3908853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мультфильм, до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B18EF754-584D-6911-0FCC-2853DCB4C378}"/>
              </a:ext>
            </a:extLst>
          </p:cNvPr>
          <p:cNvPicPr>
            <a:picLocks noChangeAspect="1"/>
          </p:cNvPicPr>
          <p:nvPr/>
        </p:nvPicPr>
        <p:blipFill>
          <a:blip r:embed="rId1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079" y="2232814"/>
            <a:ext cx="3911985" cy="3911985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C93D2736-8EFF-46E0-C5BD-12E110AB08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42546" y="965007"/>
            <a:ext cx="5208212" cy="5271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3" name="Picture 1112" descr="image.png"/>
          <p:cNvPicPr>
            <a:picLocks noChangeAspect="1"/>
          </p:cNvPicPr>
          <p:nvPr/>
        </p:nvPicPr>
        <p:blipFill>
          <a:blip r:embed="rId121"/>
          <a:stretch>
            <a:fillRect/>
          </a:stretch>
        </p:blipFill>
        <p:spPr>
          <a:xfrm>
            <a:off x="304800" y="3429000"/>
            <a:ext cx="2085975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445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0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0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0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500"/>
                            </p:stCondLst>
                            <p:childTnLst>
                              <p:par>
                                <p:cTn id="1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000"/>
                            </p:stCondLst>
                            <p:childTnLst>
                              <p:par>
                                <p:cTn id="1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500"/>
                            </p:stCondLst>
                            <p:childTnLst>
                              <p:par>
                                <p:cTn id="1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1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00"/>
                            </p:stCondLst>
                            <p:childTnLst>
                              <p:par>
                                <p:cTn id="1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1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000"/>
                            </p:stCondLst>
                            <p:childTnLst>
                              <p:par>
                                <p:cTn id="1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1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1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2000"/>
                            </p:stCondLst>
                            <p:childTnLst>
                              <p:par>
                                <p:cTn id="1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1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2500"/>
                            </p:stCondLst>
                            <p:childTnLst>
                              <p:par>
                                <p:cTn id="1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1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1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10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10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500"/>
                            </p:stCondLst>
                            <p:childTnLst>
                              <p:par>
                                <p:cTn id="2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1000"/>
                            </p:stCondLst>
                            <p:childTnLst>
                              <p:par>
                                <p:cTn id="20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1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1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2000"/>
                            </p:stCondLst>
                            <p:childTnLst>
                              <p:par>
                                <p:cTn id="2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1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2500"/>
                            </p:stCondLst>
                            <p:childTnLst>
                              <p:par>
                                <p:cTn id="2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/>
                                        <p:tgtEl>
                                          <p:spTgt spid="1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1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/>
                                        <p:tgtEl>
                                          <p:spTgt spid="10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500"/>
                            </p:stCondLst>
                            <p:childTnLst>
                              <p:par>
                                <p:cTn id="2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1000"/>
                            </p:stCondLst>
                            <p:childTnLst>
                              <p:par>
                                <p:cTn id="2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1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1500"/>
                            </p:stCondLst>
                            <p:childTnLst>
                              <p:par>
                                <p:cTn id="2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8" dur="500"/>
                                        <p:tgtEl>
                                          <p:spTgt spid="1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2000"/>
                            </p:stCondLst>
                            <p:childTnLst>
                              <p:par>
                                <p:cTn id="2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2500"/>
                            </p:stCondLst>
                            <p:childTnLst>
                              <p:par>
                                <p:cTn id="2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3000"/>
                            </p:stCondLst>
                            <p:childTnLst>
                              <p:par>
                                <p:cTn id="2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1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3" dur="500"/>
                                        <p:tgtEl>
                                          <p:spTgt spid="10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4" fill="hold">
                      <p:stCondLst>
                        <p:cond delay="indefinite"/>
                      </p:stCondLst>
                      <p:childTnLst>
                        <p:par>
                          <p:cTn id="295" fill="hold">
                            <p:stCondLst>
                              <p:cond delay="0"/>
                            </p:stCondLst>
                            <p:childTnLst>
                              <p:par>
                                <p:cTn id="2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500"/>
                            </p:stCondLst>
                            <p:childTnLst>
                              <p:par>
                                <p:cTn id="3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2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1000"/>
                            </p:stCondLst>
                            <p:childTnLst>
                              <p:par>
                                <p:cTn id="3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6" dur="500"/>
                                        <p:tgtEl>
                                          <p:spTgt spid="1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500"/>
                            </p:stCondLst>
                            <p:childTnLst>
                              <p:par>
                                <p:cTn id="30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0" dur="500"/>
                                        <p:tgtEl>
                                          <p:spTgt spid="1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>
                            <p:stCondLst>
                              <p:cond delay="2000"/>
                            </p:stCondLst>
                            <p:childTnLst>
                              <p:par>
                                <p:cTn id="3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5" fill="hold">
                            <p:stCondLst>
                              <p:cond delay="2500"/>
                            </p:stCondLst>
                            <p:childTnLst>
                              <p:par>
                                <p:cTn id="3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3000"/>
                            </p:stCondLst>
                            <p:childTnLst>
                              <p:par>
                                <p:cTn id="3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3" fill="hold">
                      <p:stCondLst>
                        <p:cond delay="indefinite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9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2" dur="500"/>
                                        <p:tgtEl>
                                          <p:spTgt spid="1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5" dur="500"/>
                                        <p:tgtEl>
                                          <p:spTgt spid="10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6" fill="hold">
                      <p:stCondLst>
                        <p:cond delay="indefinite"/>
                      </p:stCondLst>
                      <p:childTnLst>
                        <p:par>
                          <p:cTn id="347" fill="hold">
                            <p:stCondLst>
                              <p:cond delay="0"/>
                            </p:stCondLst>
                            <p:childTnLst>
                              <p:par>
                                <p:cTn id="3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1" fill="hold">
                            <p:stCondLst>
                              <p:cond delay="500"/>
                            </p:stCondLst>
                            <p:childTnLst>
                              <p:par>
                                <p:cTn id="3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4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1000"/>
                            </p:stCondLst>
                            <p:childTnLst>
                              <p:par>
                                <p:cTn id="3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8" dur="500"/>
                                        <p:tgtEl>
                                          <p:spTgt spid="1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1500"/>
                            </p:stCondLst>
                            <p:childTnLst>
                              <p:par>
                                <p:cTn id="3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2" dur="500"/>
                                        <p:tgtEl>
                                          <p:spTgt spid="1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3" fill="hold">
                            <p:stCondLst>
                              <p:cond delay="2000"/>
                            </p:stCondLst>
                            <p:childTnLst>
                              <p:par>
                                <p:cTn id="3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7" fill="hold">
                            <p:stCondLst>
                              <p:cond delay="2500"/>
                            </p:stCondLst>
                            <p:childTnLst>
                              <p:par>
                                <p:cTn id="3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1" fill="hold">
                            <p:stCondLst>
                              <p:cond delay="3000"/>
                            </p:stCondLst>
                            <p:childTnLst>
                              <p:par>
                                <p:cTn id="3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5" fill="hold">
                      <p:stCondLst>
                        <p:cond delay="indefinite"/>
                      </p:stCondLst>
                      <p:childTnLst>
                        <p:par>
                          <p:cTn id="376" fill="hold">
                            <p:stCondLst>
                              <p:cond delay="0"/>
                            </p:stCondLst>
                            <p:childTnLst>
                              <p:par>
                                <p:cTn id="3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1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4" dur="500"/>
                                        <p:tgtEl>
                                          <p:spTgt spid="1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7" dur="500"/>
                                        <p:tgtEl>
                                          <p:spTgt spid="10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8" fill="hold">
                      <p:stCondLst>
                        <p:cond delay="indefinite"/>
                      </p:stCondLst>
                      <p:childTnLst>
                        <p:par>
                          <p:cTn id="399" fill="hold">
                            <p:stCondLst>
                              <p:cond delay="0"/>
                            </p:stCondLst>
                            <p:childTnLst>
                              <p:par>
                                <p:cTn id="4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3" fill="hold">
                            <p:stCondLst>
                              <p:cond delay="500"/>
                            </p:stCondLst>
                            <p:childTnLst>
                              <p:par>
                                <p:cTn id="4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6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7" fill="hold">
                            <p:stCondLst>
                              <p:cond delay="1000"/>
                            </p:stCondLst>
                            <p:childTnLst>
                              <p:par>
                                <p:cTn id="40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0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1" fill="hold">
                            <p:stCondLst>
                              <p:cond delay="1500"/>
                            </p:stCondLst>
                            <p:childTnLst>
                              <p:par>
                                <p:cTn id="4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4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5" fill="hold">
                            <p:stCondLst>
                              <p:cond delay="2000"/>
                            </p:stCondLst>
                            <p:childTnLst>
                              <p:par>
                                <p:cTn id="4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8" dur="5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9" fill="hold">
                            <p:stCondLst>
                              <p:cond delay="2500"/>
                            </p:stCondLst>
                            <p:childTnLst>
                              <p:par>
                                <p:cTn id="4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2" dur="5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3" fill="hold">
                            <p:stCondLst>
                              <p:cond delay="3000"/>
                            </p:stCondLst>
                            <p:childTnLst>
                              <p:par>
                                <p:cTn id="4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6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7" fill="hold">
                      <p:stCondLst>
                        <p:cond delay="indefinite"/>
                      </p:stCondLst>
                      <p:childTnLst>
                        <p:par>
                          <p:cTn id="428" fill="hold">
                            <p:stCondLst>
                              <p:cond delay="0"/>
                            </p:stCondLst>
                            <p:childTnLst>
                              <p:par>
                                <p:cTn id="4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3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6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9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2" dur="5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5" dur="5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8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0" fill="hold">
                      <p:stCondLst>
                        <p:cond delay="indefinite"/>
                      </p:stCondLst>
                      <p:childTnLst>
                        <p:par>
                          <p:cTn id="451" fill="hold">
                            <p:stCondLst>
                              <p:cond delay="0"/>
                            </p:stCondLst>
                            <p:childTnLst>
                              <p:par>
                                <p:cTn id="4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5" fill="hold">
                            <p:stCondLst>
                              <p:cond delay="500"/>
                            </p:stCondLst>
                            <p:childTnLst>
                              <p:par>
                                <p:cTn id="4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8" dur="500"/>
                                        <p:tgtEl>
                                          <p:spTgt spid="1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9" fill="hold">
                            <p:stCondLst>
                              <p:cond delay="1000"/>
                            </p:stCondLst>
                            <p:childTnLst>
                              <p:par>
                                <p:cTn id="4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2" dur="500"/>
                                        <p:tgtEl>
                                          <p:spTgt spid="1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3" fill="hold">
                            <p:stCondLst>
                              <p:cond delay="1500"/>
                            </p:stCondLst>
                            <p:childTnLst>
                              <p:par>
                                <p:cTn id="4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6" dur="500"/>
                                        <p:tgtEl>
                                          <p:spTgt spid="1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7" fill="hold">
                            <p:stCondLst>
                              <p:cond delay="2000"/>
                            </p:stCondLst>
                            <p:childTnLst>
                              <p:par>
                                <p:cTn id="4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0" dur="500"/>
                                        <p:tgtEl>
                                          <p:spTgt spid="1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1" fill="hold">
                            <p:stCondLst>
                              <p:cond delay="2500"/>
                            </p:stCondLst>
                            <p:childTnLst>
                              <p:par>
                                <p:cTn id="4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4" dur="500"/>
                                        <p:tgtEl>
                                          <p:spTgt spid="1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5" fill="hold">
                      <p:stCondLst>
                        <p:cond delay="indefinite"/>
                      </p:stCondLst>
                      <p:childTnLst>
                        <p:par>
                          <p:cTn id="476" fill="hold">
                            <p:stCondLst>
                              <p:cond delay="0"/>
                            </p:stCondLst>
                            <p:childTnLst>
                              <p:par>
                                <p:cTn id="4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1" dur="500"/>
                                        <p:tgtEl>
                                          <p:spTgt spid="1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4" dur="500"/>
                                        <p:tgtEl>
                                          <p:spTgt spid="10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7" dur="500"/>
                                        <p:tgtEl>
                                          <p:spTgt spid="1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0" dur="500"/>
                                        <p:tgtEl>
                                          <p:spTgt spid="10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3" dur="500"/>
                                        <p:tgtEl>
                                          <p:spTgt spid="1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9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6" fill="hold">
                      <p:stCondLst>
                        <p:cond delay="0"/>
                      </p:stCondLst>
                      <p:childTnLst>
                        <p:par>
                          <p:cTn id="497" fill="hold">
                            <p:stCondLst>
                              <p:cond delay="0"/>
                            </p:stCondLst>
                            <p:childTnLst>
                              <p:par>
                                <p:cTn id="49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4" fill="hold">
                      <p:stCondLst>
                        <p:cond delay="indefinite"/>
                      </p:stCondLst>
                      <p:childTnLst>
                        <p:par>
                          <p:cTn id="505" fill="hold">
                            <p:stCondLst>
                              <p:cond delay="0"/>
                            </p:stCondLst>
                            <p:childTnLst>
                              <p:par>
                                <p:cTn id="5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1DA9951-6B31-433B-974D-93F50D4D423C}"/>
</file>

<file path=customXml/itemProps2.xml><?xml version="1.0" encoding="utf-8"?>
<ds:datastoreItem xmlns:ds="http://schemas.openxmlformats.org/officeDocument/2006/customXml" ds:itemID="{9B2CC4A4-F14B-46F5-8F85-FC8728EB5F0D}"/>
</file>

<file path=customXml/itemProps3.xml><?xml version="1.0" encoding="utf-8"?>
<ds:datastoreItem xmlns:ds="http://schemas.openxmlformats.org/officeDocument/2006/customXml" ds:itemID="{F3F51228-1657-42DA-B5D6-35C0F19CE6F6}"/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3</cp:revision>
  <dcterms:created xsi:type="dcterms:W3CDTF">2025-01-20T11:52:57Z</dcterms:created>
  <dcterms:modified xsi:type="dcterms:W3CDTF">2025-02-04T10:43:31Z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