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39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54594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6964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39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54594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6964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39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54594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6964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олоко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11" y="2622957"/>
            <a:ext cx="1729521" cy="172952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порт, спортивная игра, баскетбол, мяч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27" y="740895"/>
            <a:ext cx="1570988" cy="157098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11" y="4440800"/>
            <a:ext cx="1941501" cy="194150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84" y="4633770"/>
            <a:ext cx="1471119" cy="16550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лекопитающее, грива, кобыла, лошадь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29" y="2625356"/>
            <a:ext cx="1381455" cy="16231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Богомол, Настоящие богомол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1" y="679570"/>
            <a:ext cx="1513918" cy="15139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асочность, пишущий прибор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47" y="4821308"/>
            <a:ext cx="1395748" cy="1395748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87" y="2868833"/>
            <a:ext cx="1682401" cy="126180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мороженое, Рожок мороженого, замороженный десерт, Мягкое морожено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81" y="478026"/>
            <a:ext cx="1888287" cy="188828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8503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7213" y="19613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813897" y="5740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98317" y="80652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71731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09493" y="19613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45616" y="578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59039" y="80652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49598" y="4493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59" y="194683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94007" y="56591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77707" y="81247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79373" y="246931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71548" y="39812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31955" y="258241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21694" y="28062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98041" y="246931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90216" y="39812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59119" y="25763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32726" y="280220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716709" y="246931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8884" y="39812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71022" y="25763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67969" y="28105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73363" y="446908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65538" y="59810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52513" y="456186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33849" y="479605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708922" y="44740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201097" y="5986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69299" y="45854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62086" y="482300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44481" y="447911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193114" y="59910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906236" y="45653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94499" y="478346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Повторить конту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7" name="Прямоугольник: скругленные углы 16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12" y="860407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2024-05-06T15:26:00Z</dcterms:created>
  <dcterms:modified xsi:type="dcterms:W3CDTF">2024-07-05T11:46:16Z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FADBE9841DC541F69D92A48BFA681E39_12</vt:lpwstr>
  </property>
  <property fmtid="{D5CDD505-2E9C-101B-9397-08002B2CF9AE}" pid="3" name="KSOProductBuildVer">
    <vt:lpwstr>1033-12.2.0.17119</vt:lpwstr>
  </property>
</Properties>
</file>