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224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2E016-CE30-4706-ACD4-80D604EBE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481A8-F485-4390-AD60-8005AF741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95DA2-D6FE-4F21-85DC-DA01F662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1D24F4E-6D52-4394-98BD-EBEC8FA3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65D43F-FFAB-4145-8FF7-536F1EC7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303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55C35-3E66-4E1A-A05A-FA8C7524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3555EEF-DDFE-4B19-B0E8-0D91F51CD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D3DC15-85C0-4CE2-AEEA-71181066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ECC5A3B-B932-43FC-B2CE-9F42CEFF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7380EA-78DB-4482-A201-226CD50D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94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84696E8-EDE7-4A2E-A8A6-C0F367150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D5BEA9D-78A8-4549-8FF2-5A237F057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170ABF-14A6-49FF-8FA2-99686657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57B735-80DA-4745-BC2E-6B672CBA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D91FDF-D822-498C-AB44-8318A55A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559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1594A-AB0F-41B9-A4D5-9F6ADA68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BB40AB-CD5E-4366-A238-2B70889F8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96FF91-D5D1-4D09-94F8-D142C2B8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EAEDBD-CB9C-410A-BCF4-DB052E9A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3D9BA9-9328-4DA2-BA66-0DA7FF94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856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AB985-56B6-4352-8AB1-CEC802D9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E7575C-2F7B-4058-8366-ABB2AD168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39CEFC-23A3-46F6-A032-9BD00CDA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F14A55-1D35-43E8-BF60-5033987E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112E00-08D8-47DF-B367-F849812E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635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87D18-1886-4DB2-92DB-5E9F3407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24C0DE-9A6F-4C24-A547-708147C2A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D57DEF1-B80F-4F43-9083-577B8DD38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003966-929C-4AE4-B5FA-E4F73D7C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B9CDE8-2E26-4682-B5D2-A2B4AF06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6617AF2-C016-40CF-A2A5-B90B0862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3321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5690-2AFC-472D-9A3F-FF86A47B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D8AA74-2985-46B0-A2B8-EC10362BA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F93094-F317-4FF9-96ED-EC6975260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3B1870-33C5-4E67-AF73-89FC1FBE6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DEA0B2F-1397-4B7E-96D0-0E97A9598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1FA04E7-D365-4164-A272-3360ED2B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802A2E4-5584-40B0-82D3-260A1285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97D9656-EE93-43A1-A6E7-16D63949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5604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D6ECB-F1CB-4FC6-91B2-223FCF35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20CADB2-A72E-4C88-973C-14E7D9A4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BB93C3-0D70-495F-9DB4-936336EF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7512B75-3BF5-4F3C-924A-F211EC2B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68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65F2998-C062-4CD5-B096-AE309A00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40C1D0F-CBE1-4FEE-890E-AFE078FE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A4DA0BA-289F-4682-AD75-1FEA0966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967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76610-D293-4465-9A16-69D8A853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1ED4D4-1990-4232-8EB5-02C323C9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ABBBAD1-B33C-4C12-93DB-4E65AB775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769AB7D-14FE-469D-B4BC-76D7F3E4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D11DE2-1B4A-4CEF-8DD9-E37A937B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9D6F03-1416-440E-A865-F2987AA9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641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8680C-A517-458D-BD40-144F6116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DE56945-A93A-4C34-A6DC-2102B1201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BB34872-4A91-4674-A36E-DD2B556B3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390EB7-368E-496A-92A1-F6BF639C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62C001-2D3D-4948-93FE-B97272A1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4165D3-B391-46ED-8A64-899F2AD3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4389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FE839E3-A8DD-429D-A711-C531385B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385536-D3BC-492E-9EAC-39061FCF2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BFDBF2-1F03-4BF7-992D-6A98E3776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AB767-0D92-4AE9-9426-9E3F36686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50870D-345C-4C74-A22A-A2EA51F24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524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2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F097E6-E326-4E3F-B2A2-A93A14247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65"/>
            <a:ext cx="12192000" cy="6946866"/>
          </a:xfrm>
          <a:prstGeom prst="rect">
            <a:avLst/>
          </a:prstGeom>
        </p:spPr>
      </p:pic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6768030C-4DC2-4D92-B73E-D76FD1F1701C}"/>
              </a:ext>
            </a:extLst>
          </p:cNvPr>
          <p:cNvSpPr/>
          <p:nvPr/>
        </p:nvSpPr>
        <p:spPr>
          <a:xfrm>
            <a:off x="4267642" y="753015"/>
            <a:ext cx="7315200" cy="5734572"/>
          </a:xfrm>
          <a:custGeom>
            <a:avLst/>
            <a:gdLst>
              <a:gd name="connsiteX0" fmla="*/ 0 w 7315200"/>
              <a:gd name="connsiteY0" fmla="*/ 955781 h 5734572"/>
              <a:gd name="connsiteX1" fmla="*/ 955781 w 7315200"/>
              <a:gd name="connsiteY1" fmla="*/ 0 h 5734572"/>
              <a:gd name="connsiteX2" fmla="*/ 1577199 w 7315200"/>
              <a:gd name="connsiteY2" fmla="*/ 0 h 5734572"/>
              <a:gd name="connsiteX3" fmla="*/ 2198618 w 7315200"/>
              <a:gd name="connsiteY3" fmla="*/ 0 h 5734572"/>
              <a:gd name="connsiteX4" fmla="*/ 2820036 w 7315200"/>
              <a:gd name="connsiteY4" fmla="*/ 0 h 5734572"/>
              <a:gd name="connsiteX5" fmla="*/ 3495491 w 7315200"/>
              <a:gd name="connsiteY5" fmla="*/ 0 h 5734572"/>
              <a:gd name="connsiteX6" fmla="*/ 4279018 w 7315200"/>
              <a:gd name="connsiteY6" fmla="*/ 0 h 5734572"/>
              <a:gd name="connsiteX7" fmla="*/ 4792364 w 7315200"/>
              <a:gd name="connsiteY7" fmla="*/ 0 h 5734572"/>
              <a:gd name="connsiteX8" fmla="*/ 5305710 w 7315200"/>
              <a:gd name="connsiteY8" fmla="*/ 0 h 5734572"/>
              <a:gd name="connsiteX9" fmla="*/ 6359419 w 7315200"/>
              <a:gd name="connsiteY9" fmla="*/ 0 h 5734572"/>
              <a:gd name="connsiteX10" fmla="*/ 7315200 w 7315200"/>
              <a:gd name="connsiteY10" fmla="*/ 955781 h 5734572"/>
              <a:gd name="connsiteX11" fmla="*/ 7315200 w 7315200"/>
              <a:gd name="connsiteY11" fmla="*/ 1516489 h 5734572"/>
              <a:gd name="connsiteX12" fmla="*/ 7315200 w 7315200"/>
              <a:gd name="connsiteY12" fmla="*/ 2230118 h 5734572"/>
              <a:gd name="connsiteX13" fmla="*/ 7315200 w 7315200"/>
              <a:gd name="connsiteY13" fmla="*/ 2943746 h 5734572"/>
              <a:gd name="connsiteX14" fmla="*/ 7315200 w 7315200"/>
              <a:gd name="connsiteY14" fmla="*/ 3504454 h 5734572"/>
              <a:gd name="connsiteX15" fmla="*/ 7315200 w 7315200"/>
              <a:gd name="connsiteY15" fmla="*/ 4141623 h 5734572"/>
              <a:gd name="connsiteX16" fmla="*/ 7315200 w 7315200"/>
              <a:gd name="connsiteY16" fmla="*/ 4778791 h 5734572"/>
              <a:gd name="connsiteX17" fmla="*/ 6359419 w 7315200"/>
              <a:gd name="connsiteY17" fmla="*/ 5734572 h 5734572"/>
              <a:gd name="connsiteX18" fmla="*/ 5629928 w 7315200"/>
              <a:gd name="connsiteY18" fmla="*/ 5734572 h 5734572"/>
              <a:gd name="connsiteX19" fmla="*/ 4846400 w 7315200"/>
              <a:gd name="connsiteY19" fmla="*/ 5734572 h 5734572"/>
              <a:gd name="connsiteX20" fmla="*/ 4333055 w 7315200"/>
              <a:gd name="connsiteY20" fmla="*/ 5734572 h 5734572"/>
              <a:gd name="connsiteX21" fmla="*/ 3603564 w 7315200"/>
              <a:gd name="connsiteY21" fmla="*/ 5734572 h 5734572"/>
              <a:gd name="connsiteX22" fmla="*/ 3036182 w 7315200"/>
              <a:gd name="connsiteY22" fmla="*/ 5734572 h 5734572"/>
              <a:gd name="connsiteX23" fmla="*/ 2522836 w 7315200"/>
              <a:gd name="connsiteY23" fmla="*/ 5734572 h 5734572"/>
              <a:gd name="connsiteX24" fmla="*/ 2009490 w 7315200"/>
              <a:gd name="connsiteY24" fmla="*/ 5734572 h 5734572"/>
              <a:gd name="connsiteX25" fmla="*/ 955781 w 7315200"/>
              <a:gd name="connsiteY25" fmla="*/ 5734572 h 5734572"/>
              <a:gd name="connsiteX26" fmla="*/ 0 w 7315200"/>
              <a:gd name="connsiteY26" fmla="*/ 4778791 h 5734572"/>
              <a:gd name="connsiteX27" fmla="*/ 0 w 7315200"/>
              <a:gd name="connsiteY27" fmla="*/ 4065162 h 5734572"/>
              <a:gd name="connsiteX28" fmla="*/ 0 w 7315200"/>
              <a:gd name="connsiteY28" fmla="*/ 3427994 h 5734572"/>
              <a:gd name="connsiteX29" fmla="*/ 0 w 7315200"/>
              <a:gd name="connsiteY29" fmla="*/ 2752596 h 5734572"/>
              <a:gd name="connsiteX30" fmla="*/ 0 w 7315200"/>
              <a:gd name="connsiteY30" fmla="*/ 2077197 h 5734572"/>
              <a:gd name="connsiteX31" fmla="*/ 0 w 7315200"/>
              <a:gd name="connsiteY31" fmla="*/ 955781 h 57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15200" h="5734572" fill="none" extrusionOk="0">
                <a:moveTo>
                  <a:pt x="0" y="955781"/>
                </a:moveTo>
                <a:cubicBezTo>
                  <a:pt x="-19207" y="315828"/>
                  <a:pt x="445147" y="105260"/>
                  <a:pt x="955781" y="0"/>
                </a:cubicBezTo>
                <a:cubicBezTo>
                  <a:pt x="1264182" y="-13236"/>
                  <a:pt x="1428825" y="3836"/>
                  <a:pt x="1577199" y="0"/>
                </a:cubicBezTo>
                <a:cubicBezTo>
                  <a:pt x="1725573" y="-3836"/>
                  <a:pt x="1942277" y="18254"/>
                  <a:pt x="2198618" y="0"/>
                </a:cubicBezTo>
                <a:cubicBezTo>
                  <a:pt x="2454959" y="-18254"/>
                  <a:pt x="2682595" y="-6736"/>
                  <a:pt x="2820036" y="0"/>
                </a:cubicBezTo>
                <a:cubicBezTo>
                  <a:pt x="2957477" y="6736"/>
                  <a:pt x="3194919" y="-21701"/>
                  <a:pt x="3495491" y="0"/>
                </a:cubicBezTo>
                <a:cubicBezTo>
                  <a:pt x="3796063" y="21701"/>
                  <a:pt x="4081444" y="26175"/>
                  <a:pt x="4279018" y="0"/>
                </a:cubicBezTo>
                <a:cubicBezTo>
                  <a:pt x="4476592" y="-26175"/>
                  <a:pt x="4578765" y="-224"/>
                  <a:pt x="4792364" y="0"/>
                </a:cubicBezTo>
                <a:cubicBezTo>
                  <a:pt x="5005963" y="224"/>
                  <a:pt x="5135648" y="-12256"/>
                  <a:pt x="5305710" y="0"/>
                </a:cubicBezTo>
                <a:cubicBezTo>
                  <a:pt x="5475772" y="12256"/>
                  <a:pt x="6091009" y="-12715"/>
                  <a:pt x="6359419" y="0"/>
                </a:cubicBezTo>
                <a:cubicBezTo>
                  <a:pt x="6940223" y="-2901"/>
                  <a:pt x="7399848" y="456488"/>
                  <a:pt x="7315200" y="955781"/>
                </a:cubicBezTo>
                <a:cubicBezTo>
                  <a:pt x="7287556" y="1227773"/>
                  <a:pt x="7301729" y="1354293"/>
                  <a:pt x="7315200" y="1516489"/>
                </a:cubicBezTo>
                <a:cubicBezTo>
                  <a:pt x="7328671" y="1678685"/>
                  <a:pt x="7299099" y="2017576"/>
                  <a:pt x="7315200" y="2230118"/>
                </a:cubicBezTo>
                <a:cubicBezTo>
                  <a:pt x="7331301" y="2442660"/>
                  <a:pt x="7297280" y="2772526"/>
                  <a:pt x="7315200" y="2943746"/>
                </a:cubicBezTo>
                <a:cubicBezTo>
                  <a:pt x="7333120" y="3114966"/>
                  <a:pt x="7291412" y="3327214"/>
                  <a:pt x="7315200" y="3504454"/>
                </a:cubicBezTo>
                <a:cubicBezTo>
                  <a:pt x="7338988" y="3681694"/>
                  <a:pt x="7288040" y="3937673"/>
                  <a:pt x="7315200" y="4141623"/>
                </a:cubicBezTo>
                <a:cubicBezTo>
                  <a:pt x="7342360" y="4345573"/>
                  <a:pt x="7346740" y="4634731"/>
                  <a:pt x="7315200" y="4778791"/>
                </a:cubicBezTo>
                <a:cubicBezTo>
                  <a:pt x="7274808" y="5281105"/>
                  <a:pt x="6830793" y="5639793"/>
                  <a:pt x="6359419" y="5734572"/>
                </a:cubicBezTo>
                <a:cubicBezTo>
                  <a:pt x="6135323" y="5742056"/>
                  <a:pt x="5896037" y="5747606"/>
                  <a:pt x="5629928" y="5734572"/>
                </a:cubicBezTo>
                <a:cubicBezTo>
                  <a:pt x="5363819" y="5721538"/>
                  <a:pt x="5234293" y="5765759"/>
                  <a:pt x="4846400" y="5734572"/>
                </a:cubicBezTo>
                <a:cubicBezTo>
                  <a:pt x="4458507" y="5703385"/>
                  <a:pt x="4476779" y="5733842"/>
                  <a:pt x="4333055" y="5734572"/>
                </a:cubicBezTo>
                <a:cubicBezTo>
                  <a:pt x="4189332" y="5735302"/>
                  <a:pt x="3847579" y="5746358"/>
                  <a:pt x="3603564" y="5734572"/>
                </a:cubicBezTo>
                <a:cubicBezTo>
                  <a:pt x="3359549" y="5722786"/>
                  <a:pt x="3212961" y="5738338"/>
                  <a:pt x="3036182" y="5734572"/>
                </a:cubicBezTo>
                <a:cubicBezTo>
                  <a:pt x="2859403" y="5730806"/>
                  <a:pt x="2635588" y="5714071"/>
                  <a:pt x="2522836" y="5734572"/>
                </a:cubicBezTo>
                <a:cubicBezTo>
                  <a:pt x="2410084" y="5755073"/>
                  <a:pt x="2246401" y="5728106"/>
                  <a:pt x="2009490" y="5734572"/>
                </a:cubicBezTo>
                <a:cubicBezTo>
                  <a:pt x="1772579" y="5741038"/>
                  <a:pt x="1173321" y="5724992"/>
                  <a:pt x="955781" y="5734572"/>
                </a:cubicBezTo>
                <a:cubicBezTo>
                  <a:pt x="309187" y="5695537"/>
                  <a:pt x="27927" y="5333501"/>
                  <a:pt x="0" y="4778791"/>
                </a:cubicBezTo>
                <a:cubicBezTo>
                  <a:pt x="-28363" y="4466087"/>
                  <a:pt x="3466" y="4226291"/>
                  <a:pt x="0" y="4065162"/>
                </a:cubicBezTo>
                <a:cubicBezTo>
                  <a:pt x="-3466" y="3904033"/>
                  <a:pt x="20868" y="3646634"/>
                  <a:pt x="0" y="3427994"/>
                </a:cubicBezTo>
                <a:cubicBezTo>
                  <a:pt x="-20868" y="3209354"/>
                  <a:pt x="-12126" y="2908007"/>
                  <a:pt x="0" y="2752596"/>
                </a:cubicBezTo>
                <a:cubicBezTo>
                  <a:pt x="12126" y="2597185"/>
                  <a:pt x="-7446" y="2385063"/>
                  <a:pt x="0" y="2077197"/>
                </a:cubicBezTo>
                <a:cubicBezTo>
                  <a:pt x="7446" y="1769331"/>
                  <a:pt x="-12340" y="1305118"/>
                  <a:pt x="0" y="955781"/>
                </a:cubicBezTo>
                <a:close/>
              </a:path>
              <a:path w="7315200" h="5734572" stroke="0" extrusionOk="0">
                <a:moveTo>
                  <a:pt x="0" y="955781"/>
                </a:moveTo>
                <a:cubicBezTo>
                  <a:pt x="76014" y="335092"/>
                  <a:pt x="433818" y="29849"/>
                  <a:pt x="955781" y="0"/>
                </a:cubicBezTo>
                <a:cubicBezTo>
                  <a:pt x="1112482" y="1881"/>
                  <a:pt x="1402911" y="-8324"/>
                  <a:pt x="1523163" y="0"/>
                </a:cubicBezTo>
                <a:cubicBezTo>
                  <a:pt x="1643415" y="8324"/>
                  <a:pt x="1930167" y="28124"/>
                  <a:pt x="2144581" y="0"/>
                </a:cubicBezTo>
                <a:cubicBezTo>
                  <a:pt x="2358995" y="-28124"/>
                  <a:pt x="2614536" y="20668"/>
                  <a:pt x="2874072" y="0"/>
                </a:cubicBezTo>
                <a:cubicBezTo>
                  <a:pt x="3133608" y="-20668"/>
                  <a:pt x="3336375" y="16420"/>
                  <a:pt x="3495491" y="0"/>
                </a:cubicBezTo>
                <a:cubicBezTo>
                  <a:pt x="3654607" y="-16420"/>
                  <a:pt x="4029537" y="-35343"/>
                  <a:pt x="4224982" y="0"/>
                </a:cubicBezTo>
                <a:cubicBezTo>
                  <a:pt x="4420427" y="35343"/>
                  <a:pt x="4511793" y="-18505"/>
                  <a:pt x="4738328" y="0"/>
                </a:cubicBezTo>
                <a:cubicBezTo>
                  <a:pt x="4964863" y="18505"/>
                  <a:pt x="5233645" y="-13042"/>
                  <a:pt x="5467819" y="0"/>
                </a:cubicBezTo>
                <a:cubicBezTo>
                  <a:pt x="5701993" y="13042"/>
                  <a:pt x="5972162" y="-33075"/>
                  <a:pt x="6359419" y="0"/>
                </a:cubicBezTo>
                <a:cubicBezTo>
                  <a:pt x="6971765" y="73428"/>
                  <a:pt x="7309049" y="456437"/>
                  <a:pt x="7315200" y="955781"/>
                </a:cubicBezTo>
                <a:cubicBezTo>
                  <a:pt x="7318495" y="1068411"/>
                  <a:pt x="7292161" y="1343152"/>
                  <a:pt x="7315200" y="1478259"/>
                </a:cubicBezTo>
                <a:cubicBezTo>
                  <a:pt x="7338239" y="1613366"/>
                  <a:pt x="7331554" y="1955473"/>
                  <a:pt x="7315200" y="2077197"/>
                </a:cubicBezTo>
                <a:cubicBezTo>
                  <a:pt x="7298846" y="2198921"/>
                  <a:pt x="7330869" y="2416248"/>
                  <a:pt x="7315200" y="2599675"/>
                </a:cubicBezTo>
                <a:cubicBezTo>
                  <a:pt x="7299531" y="2783102"/>
                  <a:pt x="7302778" y="3044265"/>
                  <a:pt x="7315200" y="3160383"/>
                </a:cubicBezTo>
                <a:cubicBezTo>
                  <a:pt x="7327622" y="3276501"/>
                  <a:pt x="7313592" y="3582311"/>
                  <a:pt x="7315200" y="3759322"/>
                </a:cubicBezTo>
                <a:cubicBezTo>
                  <a:pt x="7316808" y="3936333"/>
                  <a:pt x="7288026" y="4384802"/>
                  <a:pt x="7315200" y="4778791"/>
                </a:cubicBezTo>
                <a:cubicBezTo>
                  <a:pt x="7376814" y="5350451"/>
                  <a:pt x="6957307" y="5740090"/>
                  <a:pt x="6359419" y="5734572"/>
                </a:cubicBezTo>
                <a:cubicBezTo>
                  <a:pt x="6191094" y="5723226"/>
                  <a:pt x="5851323" y="5701791"/>
                  <a:pt x="5629928" y="5734572"/>
                </a:cubicBezTo>
                <a:cubicBezTo>
                  <a:pt x="5408533" y="5767353"/>
                  <a:pt x="5163231" y="5755987"/>
                  <a:pt x="4954473" y="5734572"/>
                </a:cubicBezTo>
                <a:cubicBezTo>
                  <a:pt x="4745715" y="5713157"/>
                  <a:pt x="4645111" y="5717373"/>
                  <a:pt x="4387091" y="5734572"/>
                </a:cubicBezTo>
                <a:cubicBezTo>
                  <a:pt x="4129071" y="5751771"/>
                  <a:pt x="3895847" y="5750605"/>
                  <a:pt x="3765673" y="5734572"/>
                </a:cubicBezTo>
                <a:cubicBezTo>
                  <a:pt x="3635499" y="5718539"/>
                  <a:pt x="3448103" y="5730688"/>
                  <a:pt x="3198291" y="5734572"/>
                </a:cubicBezTo>
                <a:cubicBezTo>
                  <a:pt x="2948479" y="5738456"/>
                  <a:pt x="2825312" y="5740399"/>
                  <a:pt x="2684945" y="5734572"/>
                </a:cubicBezTo>
                <a:cubicBezTo>
                  <a:pt x="2544578" y="5728745"/>
                  <a:pt x="2292872" y="5741652"/>
                  <a:pt x="2009490" y="5734572"/>
                </a:cubicBezTo>
                <a:cubicBezTo>
                  <a:pt x="1726108" y="5727492"/>
                  <a:pt x="1340095" y="5741877"/>
                  <a:pt x="955781" y="5734572"/>
                </a:cubicBezTo>
                <a:cubicBezTo>
                  <a:pt x="434033" y="5759547"/>
                  <a:pt x="-35499" y="5267710"/>
                  <a:pt x="0" y="4778791"/>
                </a:cubicBezTo>
                <a:cubicBezTo>
                  <a:pt x="-19812" y="4602348"/>
                  <a:pt x="-6107" y="4251888"/>
                  <a:pt x="0" y="4103393"/>
                </a:cubicBezTo>
                <a:cubicBezTo>
                  <a:pt x="6107" y="3954898"/>
                  <a:pt x="-4831" y="3724435"/>
                  <a:pt x="0" y="3542684"/>
                </a:cubicBezTo>
                <a:cubicBezTo>
                  <a:pt x="4831" y="3360933"/>
                  <a:pt x="-31571" y="3166640"/>
                  <a:pt x="0" y="2905516"/>
                </a:cubicBezTo>
                <a:cubicBezTo>
                  <a:pt x="31571" y="2644392"/>
                  <a:pt x="16374" y="2586607"/>
                  <a:pt x="0" y="2344808"/>
                </a:cubicBezTo>
                <a:cubicBezTo>
                  <a:pt x="-16374" y="2103009"/>
                  <a:pt x="11681" y="1915474"/>
                  <a:pt x="0" y="1631179"/>
                </a:cubicBezTo>
                <a:cubicBezTo>
                  <a:pt x="-11681" y="1346884"/>
                  <a:pt x="251" y="1164704"/>
                  <a:pt x="0" y="955781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4125955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20B8F8-A8DA-4455-AF22-CD9E43AA6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761" y="123296"/>
            <a:ext cx="1039086" cy="8006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9A35973-40B3-498A-94F8-4B783A35917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86230" y1="72852" x2="74707" y2="78906"/>
                        <a14:backgroundMark x1="86816" y1="66699" x2="70703" y2="77637"/>
                        <a14:backgroundMark x1="70703" y1="77637" x2="70508" y2="77637"/>
                        <a14:backgroundMark x1="91113" y1="69727" x2="85645" y2="74609"/>
                        <a14:backgroundMark x1="86816" y1="74609" x2="74707" y2="80078"/>
                        <a14:backgroundMark x1="70508" y1="80078" x2="66211" y2="81348"/>
                        <a14:backgroundMark x1="65625" y1="79492" x2="61328" y2="82520"/>
                        <a14:backgroundMark x1="11621" y1="70996" x2="16504" y2="77051"/>
                        <a14:backgroundMark x1="14648" y1="66113" x2="19531" y2="77637"/>
                        <a14:backgroundMark x1="17090" y1="68555" x2="17090" y2="68555"/>
                        <a14:backgroundMark x1="25586" y1="74609" x2="37695" y2="79492"/>
                        <a14:backgroundMark x1="35840" y1="78906" x2="44336" y2="80078"/>
                        <a14:backgroundMark x1="35840" y1="76465" x2="46191" y2="80664"/>
                        <a14:backgroundMark x1="49219" y1="81348" x2="53516" y2="81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4" y="3137801"/>
            <a:ext cx="2866460" cy="28664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13F3FF-042A-4672-BA78-E4E497B81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05" y="3250672"/>
            <a:ext cx="3120986" cy="31209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44F8251-9646-4A0D-90E4-17A098E8D05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741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748"/>
                    </a14:imgEffect>
                    <a14:imgEffect>
                      <a14:saturation sat="3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01" y="3477523"/>
            <a:ext cx="3205281" cy="32052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8A80F2-03F7-48E1-A522-E8F3F7F862E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57" y="3707381"/>
            <a:ext cx="3289727" cy="3289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9FB014-98EC-49A1-BE7C-A328CA674F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51" y="2167837"/>
            <a:ext cx="2790294" cy="279029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A819ECC-9663-4918-AC8E-B0D5AD17CEC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85" y="2282702"/>
            <a:ext cx="2930025" cy="29300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35665AC-9DA7-4B77-88D0-9910A2D93DE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94" y="2356231"/>
            <a:ext cx="3120986" cy="31209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A01854F-5439-4091-902B-0769A18DB7A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741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81" y="1289624"/>
            <a:ext cx="2647308" cy="26473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D30F3A9-B98A-4E53-BE88-8C11D268F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49" y="1349481"/>
            <a:ext cx="2859106" cy="28591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1BDD137-2102-4B3A-A211-6080F59AC7B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86230" y1="72852" x2="74707" y2="78906"/>
                        <a14:backgroundMark x1="86816" y1="66699" x2="70703" y2="77637"/>
                        <a14:backgroundMark x1="70703" y1="77637" x2="70508" y2="77637"/>
                        <a14:backgroundMark x1="91113" y1="69727" x2="85645" y2="74609"/>
                        <a14:backgroundMark x1="86816" y1="74609" x2="74707" y2="80078"/>
                        <a14:backgroundMark x1="70508" y1="80078" x2="66211" y2="81348"/>
                        <a14:backgroundMark x1="65625" y1="79492" x2="61328" y2="82520"/>
                        <a14:backgroundMark x1="11621" y1="70996" x2="16504" y2="77051"/>
                        <a14:backgroundMark x1="14648" y1="66113" x2="19531" y2="77637"/>
                        <a14:backgroundMark x1="17090" y1="68555" x2="17090" y2="68555"/>
                        <a14:backgroundMark x1="25586" y1="74609" x2="37695" y2="79492"/>
                        <a14:backgroundMark x1="35840" y1="78906" x2="44336" y2="80078"/>
                        <a14:backgroundMark x1="35840" y1="76465" x2="46191" y2="80664"/>
                        <a14:backgroundMark x1="49219" y1="81348" x2="53516" y2="819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96" y="243494"/>
            <a:ext cx="2790295" cy="2790295"/>
          </a:xfrm>
          <a:prstGeom prst="rect">
            <a:avLst/>
          </a:prstGeom>
        </p:spPr>
      </p:pic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558BF9E8-B056-448D-A838-84641E5BA58E}"/>
              </a:ext>
            </a:extLst>
          </p:cNvPr>
          <p:cNvSpPr/>
          <p:nvPr/>
        </p:nvSpPr>
        <p:spPr>
          <a:xfrm>
            <a:off x="4376137" y="2939540"/>
            <a:ext cx="7039698" cy="1535681"/>
          </a:xfrm>
          <a:custGeom>
            <a:avLst/>
            <a:gdLst>
              <a:gd name="connsiteX0" fmla="*/ 0 w 7039698"/>
              <a:gd name="connsiteY0" fmla="*/ 255952 h 1535681"/>
              <a:gd name="connsiteX1" fmla="*/ 255952 w 7039698"/>
              <a:gd name="connsiteY1" fmla="*/ 0 h 1535681"/>
              <a:gd name="connsiteX2" fmla="*/ 6783746 w 7039698"/>
              <a:gd name="connsiteY2" fmla="*/ 0 h 1535681"/>
              <a:gd name="connsiteX3" fmla="*/ 7039698 w 7039698"/>
              <a:gd name="connsiteY3" fmla="*/ 255952 h 1535681"/>
              <a:gd name="connsiteX4" fmla="*/ 7039698 w 7039698"/>
              <a:gd name="connsiteY4" fmla="*/ 1279729 h 1535681"/>
              <a:gd name="connsiteX5" fmla="*/ 6783746 w 7039698"/>
              <a:gd name="connsiteY5" fmla="*/ 1535681 h 1535681"/>
              <a:gd name="connsiteX6" fmla="*/ 255952 w 7039698"/>
              <a:gd name="connsiteY6" fmla="*/ 1535681 h 1535681"/>
              <a:gd name="connsiteX7" fmla="*/ 0 w 7039698"/>
              <a:gd name="connsiteY7" fmla="*/ 1279729 h 1535681"/>
              <a:gd name="connsiteX8" fmla="*/ 0 w 7039698"/>
              <a:gd name="connsiteY8" fmla="*/ 255952 h 15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9698" h="1535681" fill="none" extrusionOk="0">
                <a:moveTo>
                  <a:pt x="0" y="255952"/>
                </a:moveTo>
                <a:cubicBezTo>
                  <a:pt x="-18077" y="122896"/>
                  <a:pt x="122082" y="-8484"/>
                  <a:pt x="255952" y="0"/>
                </a:cubicBezTo>
                <a:cubicBezTo>
                  <a:pt x="3267579" y="-129201"/>
                  <a:pt x="4490299" y="-108075"/>
                  <a:pt x="6783746" y="0"/>
                </a:cubicBezTo>
                <a:cubicBezTo>
                  <a:pt x="6920749" y="679"/>
                  <a:pt x="7030530" y="110344"/>
                  <a:pt x="7039698" y="255952"/>
                </a:cubicBezTo>
                <a:cubicBezTo>
                  <a:pt x="7093644" y="511653"/>
                  <a:pt x="7034407" y="871341"/>
                  <a:pt x="7039698" y="1279729"/>
                </a:cubicBezTo>
                <a:cubicBezTo>
                  <a:pt x="7035635" y="1409549"/>
                  <a:pt x="6930772" y="1513860"/>
                  <a:pt x="6783746" y="1535681"/>
                </a:cubicBezTo>
                <a:cubicBezTo>
                  <a:pt x="5956421" y="1512884"/>
                  <a:pt x="3127269" y="1405726"/>
                  <a:pt x="255952" y="1535681"/>
                </a:cubicBezTo>
                <a:cubicBezTo>
                  <a:pt x="119234" y="1539814"/>
                  <a:pt x="4376" y="1439340"/>
                  <a:pt x="0" y="1279729"/>
                </a:cubicBezTo>
                <a:cubicBezTo>
                  <a:pt x="-49360" y="1027510"/>
                  <a:pt x="-11833" y="717616"/>
                  <a:pt x="0" y="255952"/>
                </a:cubicBezTo>
                <a:close/>
              </a:path>
              <a:path w="7039698" h="1535681" stroke="0" extrusionOk="0">
                <a:moveTo>
                  <a:pt x="0" y="255952"/>
                </a:moveTo>
                <a:cubicBezTo>
                  <a:pt x="-20711" y="118850"/>
                  <a:pt x="112857" y="727"/>
                  <a:pt x="255952" y="0"/>
                </a:cubicBezTo>
                <a:cubicBezTo>
                  <a:pt x="1728785" y="-123396"/>
                  <a:pt x="5898048" y="-83883"/>
                  <a:pt x="6783746" y="0"/>
                </a:cubicBezTo>
                <a:cubicBezTo>
                  <a:pt x="6903798" y="-3056"/>
                  <a:pt x="7025175" y="110140"/>
                  <a:pt x="7039698" y="255952"/>
                </a:cubicBezTo>
                <a:cubicBezTo>
                  <a:pt x="7036857" y="512289"/>
                  <a:pt x="7030455" y="853272"/>
                  <a:pt x="7039698" y="1279729"/>
                </a:cubicBezTo>
                <a:cubicBezTo>
                  <a:pt x="7031599" y="1419147"/>
                  <a:pt x="6924278" y="1521379"/>
                  <a:pt x="6783746" y="1535681"/>
                </a:cubicBezTo>
                <a:cubicBezTo>
                  <a:pt x="4207347" y="1482144"/>
                  <a:pt x="3359423" y="1579931"/>
                  <a:pt x="255952" y="1535681"/>
                </a:cubicBezTo>
                <a:cubicBezTo>
                  <a:pt x="119084" y="1538521"/>
                  <a:pt x="6799" y="1428062"/>
                  <a:pt x="0" y="1279729"/>
                </a:cubicBezTo>
                <a:cubicBezTo>
                  <a:pt x="-31702" y="909546"/>
                  <a:pt x="58118" y="699204"/>
                  <a:pt x="0" y="255952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35795501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ТЕ-ДЕ-ТЕ-ДЕ</a:t>
            </a:r>
          </a:p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– Вот беда! Вадим, ты где?</a:t>
            </a: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05682123-9DEF-44F0-B916-E81E1A4968FE}"/>
              </a:ext>
            </a:extLst>
          </p:cNvPr>
          <p:cNvGrpSpPr/>
          <p:nvPr/>
        </p:nvGrpSpPr>
        <p:grpSpPr>
          <a:xfrm>
            <a:off x="4232576" y="2362293"/>
            <a:ext cx="7326820" cy="2690174"/>
            <a:chOff x="4113132" y="2027935"/>
            <a:chExt cx="7326820" cy="2690174"/>
          </a:xfrm>
        </p:grpSpPr>
        <p:sp>
          <p:nvSpPr>
            <p:cNvPr id="28" name="Прямокутник: округлені кути 27">
              <a:extLst>
                <a:ext uri="{FF2B5EF4-FFF2-40B4-BE49-F238E27FC236}">
                  <a16:creationId xmlns:a16="http://schemas.microsoft.com/office/drawing/2014/main" id="{8F016143-5075-4A22-9F8C-2E5297CBB289}"/>
                </a:ext>
              </a:extLst>
            </p:cNvPr>
            <p:cNvSpPr/>
            <p:nvPr/>
          </p:nvSpPr>
          <p:spPr>
            <a:xfrm>
              <a:off x="4400254" y="2027935"/>
              <a:ext cx="7039698" cy="2690174"/>
            </a:xfrm>
            <a:custGeom>
              <a:avLst/>
              <a:gdLst>
                <a:gd name="connsiteX0" fmla="*/ 0 w 7039698"/>
                <a:gd name="connsiteY0" fmla="*/ 448371 h 2690174"/>
                <a:gd name="connsiteX1" fmla="*/ 448371 w 7039698"/>
                <a:gd name="connsiteY1" fmla="*/ 0 h 2690174"/>
                <a:gd name="connsiteX2" fmla="*/ 6591327 w 7039698"/>
                <a:gd name="connsiteY2" fmla="*/ 0 h 2690174"/>
                <a:gd name="connsiteX3" fmla="*/ 7039698 w 7039698"/>
                <a:gd name="connsiteY3" fmla="*/ 448371 h 2690174"/>
                <a:gd name="connsiteX4" fmla="*/ 7039698 w 7039698"/>
                <a:gd name="connsiteY4" fmla="*/ 2241803 h 2690174"/>
                <a:gd name="connsiteX5" fmla="*/ 6591327 w 7039698"/>
                <a:gd name="connsiteY5" fmla="*/ 2690174 h 2690174"/>
                <a:gd name="connsiteX6" fmla="*/ 448371 w 7039698"/>
                <a:gd name="connsiteY6" fmla="*/ 2690174 h 2690174"/>
                <a:gd name="connsiteX7" fmla="*/ 0 w 7039698"/>
                <a:gd name="connsiteY7" fmla="*/ 2241803 h 2690174"/>
                <a:gd name="connsiteX8" fmla="*/ 0 w 7039698"/>
                <a:gd name="connsiteY8" fmla="*/ 448371 h 26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2690174" fill="none" extrusionOk="0">
                  <a:moveTo>
                    <a:pt x="0" y="448371"/>
                  </a:moveTo>
                  <a:cubicBezTo>
                    <a:pt x="-36854" y="194368"/>
                    <a:pt x="180015" y="22984"/>
                    <a:pt x="448371" y="0"/>
                  </a:cubicBezTo>
                  <a:cubicBezTo>
                    <a:pt x="2951465" y="-17945"/>
                    <a:pt x="5096822" y="-71128"/>
                    <a:pt x="6591327" y="0"/>
                  </a:cubicBezTo>
                  <a:cubicBezTo>
                    <a:pt x="6833277" y="-3808"/>
                    <a:pt x="7030452" y="184189"/>
                    <a:pt x="7039698" y="448371"/>
                  </a:cubicBezTo>
                  <a:cubicBezTo>
                    <a:pt x="7124094" y="725921"/>
                    <a:pt x="6945252" y="1890022"/>
                    <a:pt x="7039698" y="2241803"/>
                  </a:cubicBezTo>
                  <a:cubicBezTo>
                    <a:pt x="7020092" y="2487025"/>
                    <a:pt x="6832898" y="2707288"/>
                    <a:pt x="6591327" y="2690174"/>
                  </a:cubicBezTo>
                  <a:cubicBezTo>
                    <a:pt x="3538336" y="2817171"/>
                    <a:pt x="3082892" y="2683782"/>
                    <a:pt x="448371" y="2690174"/>
                  </a:cubicBezTo>
                  <a:cubicBezTo>
                    <a:pt x="185239" y="2718706"/>
                    <a:pt x="8830" y="2475143"/>
                    <a:pt x="0" y="2241803"/>
                  </a:cubicBezTo>
                  <a:cubicBezTo>
                    <a:pt x="-138978" y="1524356"/>
                    <a:pt x="-26371" y="1106572"/>
                    <a:pt x="0" y="448371"/>
                  </a:cubicBezTo>
                  <a:close/>
                </a:path>
                <a:path w="7039698" h="2690174" stroke="0" extrusionOk="0">
                  <a:moveTo>
                    <a:pt x="0" y="448371"/>
                  </a:moveTo>
                  <a:cubicBezTo>
                    <a:pt x="11275" y="222513"/>
                    <a:pt x="179562" y="-8620"/>
                    <a:pt x="448371" y="0"/>
                  </a:cubicBezTo>
                  <a:cubicBezTo>
                    <a:pt x="2233979" y="56920"/>
                    <a:pt x="4878523" y="148893"/>
                    <a:pt x="6591327" y="0"/>
                  </a:cubicBezTo>
                  <a:cubicBezTo>
                    <a:pt x="6816707" y="-16367"/>
                    <a:pt x="7061560" y="214102"/>
                    <a:pt x="7039698" y="448371"/>
                  </a:cubicBezTo>
                  <a:cubicBezTo>
                    <a:pt x="6917312" y="1272631"/>
                    <a:pt x="6884256" y="1690282"/>
                    <a:pt x="7039698" y="2241803"/>
                  </a:cubicBezTo>
                  <a:cubicBezTo>
                    <a:pt x="7025153" y="2490051"/>
                    <a:pt x="6845645" y="2698549"/>
                    <a:pt x="6591327" y="2690174"/>
                  </a:cubicBezTo>
                  <a:cubicBezTo>
                    <a:pt x="4708695" y="2775163"/>
                    <a:pt x="2050498" y="2761385"/>
                    <a:pt x="448371" y="2690174"/>
                  </a:cubicBezTo>
                  <a:cubicBezTo>
                    <a:pt x="213986" y="2645084"/>
                    <a:pt x="38283" y="2481801"/>
                    <a:pt x="0" y="2241803"/>
                  </a:cubicBezTo>
                  <a:cubicBezTo>
                    <a:pt x="113696" y="2000412"/>
                    <a:pt x="-80344" y="716895"/>
                    <a:pt x="0" y="44837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92835518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ТА-ДА-ТА-ДА</a:t>
              </a:r>
            </a:p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	 – Не ходи, Вадим, туда!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5BA867D-D1C3-4735-8454-490B6529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132" y="2202490"/>
              <a:ext cx="2458759" cy="2458759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F5A80D4F-DE3A-41C9-AC96-750299549C78}"/>
              </a:ext>
            </a:extLst>
          </p:cNvPr>
          <p:cNvGrpSpPr/>
          <p:nvPr/>
        </p:nvGrpSpPr>
        <p:grpSpPr>
          <a:xfrm>
            <a:off x="4376137" y="1737179"/>
            <a:ext cx="7039698" cy="3940402"/>
            <a:chOff x="2592001" y="-5246117"/>
            <a:chExt cx="7039698" cy="3940402"/>
          </a:xfrm>
        </p:grpSpPr>
        <p:sp>
          <p:nvSpPr>
            <p:cNvPr id="35" name="Прямокутник: округлені кути 34">
              <a:extLst>
                <a:ext uri="{FF2B5EF4-FFF2-40B4-BE49-F238E27FC236}">
                  <a16:creationId xmlns:a16="http://schemas.microsoft.com/office/drawing/2014/main" id="{1D900397-1701-4519-8C80-C2F5E5A43431}"/>
                </a:ext>
              </a:extLst>
            </p:cNvPr>
            <p:cNvSpPr/>
            <p:nvPr/>
          </p:nvSpPr>
          <p:spPr>
            <a:xfrm>
              <a:off x="2592001" y="-5246117"/>
              <a:ext cx="7039698" cy="3940402"/>
            </a:xfrm>
            <a:custGeom>
              <a:avLst/>
              <a:gdLst>
                <a:gd name="connsiteX0" fmla="*/ 0 w 7039698"/>
                <a:gd name="connsiteY0" fmla="*/ 656747 h 3940402"/>
                <a:gd name="connsiteX1" fmla="*/ 656747 w 7039698"/>
                <a:gd name="connsiteY1" fmla="*/ 0 h 3940402"/>
                <a:gd name="connsiteX2" fmla="*/ 6382951 w 7039698"/>
                <a:gd name="connsiteY2" fmla="*/ 0 h 3940402"/>
                <a:gd name="connsiteX3" fmla="*/ 7039698 w 7039698"/>
                <a:gd name="connsiteY3" fmla="*/ 656747 h 3940402"/>
                <a:gd name="connsiteX4" fmla="*/ 7039698 w 7039698"/>
                <a:gd name="connsiteY4" fmla="*/ 3283655 h 3940402"/>
                <a:gd name="connsiteX5" fmla="*/ 6382951 w 7039698"/>
                <a:gd name="connsiteY5" fmla="*/ 3940402 h 3940402"/>
                <a:gd name="connsiteX6" fmla="*/ 656747 w 7039698"/>
                <a:gd name="connsiteY6" fmla="*/ 3940402 h 3940402"/>
                <a:gd name="connsiteX7" fmla="*/ 0 w 7039698"/>
                <a:gd name="connsiteY7" fmla="*/ 3283655 h 3940402"/>
                <a:gd name="connsiteX8" fmla="*/ 0 w 7039698"/>
                <a:gd name="connsiteY8" fmla="*/ 656747 h 39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940402" fill="none" extrusionOk="0">
                  <a:moveTo>
                    <a:pt x="0" y="656747"/>
                  </a:moveTo>
                  <a:cubicBezTo>
                    <a:pt x="-47364" y="262361"/>
                    <a:pt x="249972" y="22548"/>
                    <a:pt x="656747" y="0"/>
                  </a:cubicBezTo>
                  <a:cubicBezTo>
                    <a:pt x="2566869" y="-14154"/>
                    <a:pt x="3762957" y="-94589"/>
                    <a:pt x="6382951" y="0"/>
                  </a:cubicBezTo>
                  <a:cubicBezTo>
                    <a:pt x="6731770" y="46800"/>
                    <a:pt x="6975599" y="319283"/>
                    <a:pt x="7039698" y="656747"/>
                  </a:cubicBezTo>
                  <a:cubicBezTo>
                    <a:pt x="6963520" y="1599123"/>
                    <a:pt x="7201287" y="2258041"/>
                    <a:pt x="7039698" y="3283655"/>
                  </a:cubicBezTo>
                  <a:cubicBezTo>
                    <a:pt x="7038060" y="3623815"/>
                    <a:pt x="6716818" y="3969443"/>
                    <a:pt x="6382951" y="3940402"/>
                  </a:cubicBezTo>
                  <a:cubicBezTo>
                    <a:pt x="5364537" y="3928715"/>
                    <a:pt x="3390603" y="3989647"/>
                    <a:pt x="656747" y="3940402"/>
                  </a:cubicBezTo>
                  <a:cubicBezTo>
                    <a:pt x="300663" y="3947414"/>
                    <a:pt x="-19056" y="3625536"/>
                    <a:pt x="0" y="3283655"/>
                  </a:cubicBezTo>
                  <a:cubicBezTo>
                    <a:pt x="-74518" y="2155294"/>
                    <a:pt x="-86008" y="1847964"/>
                    <a:pt x="0" y="656747"/>
                  </a:cubicBezTo>
                  <a:close/>
                </a:path>
                <a:path w="7039698" h="3940402" stroke="0" extrusionOk="0">
                  <a:moveTo>
                    <a:pt x="0" y="656747"/>
                  </a:moveTo>
                  <a:cubicBezTo>
                    <a:pt x="9621" y="322487"/>
                    <a:pt x="272789" y="-14258"/>
                    <a:pt x="656747" y="0"/>
                  </a:cubicBezTo>
                  <a:cubicBezTo>
                    <a:pt x="1347178" y="127893"/>
                    <a:pt x="3855484" y="122501"/>
                    <a:pt x="6382951" y="0"/>
                  </a:cubicBezTo>
                  <a:cubicBezTo>
                    <a:pt x="6752506" y="6722"/>
                    <a:pt x="7020566" y="326941"/>
                    <a:pt x="7039698" y="656747"/>
                  </a:cubicBezTo>
                  <a:cubicBezTo>
                    <a:pt x="7041649" y="1844544"/>
                    <a:pt x="7025127" y="2372315"/>
                    <a:pt x="7039698" y="3283655"/>
                  </a:cubicBezTo>
                  <a:cubicBezTo>
                    <a:pt x="7033941" y="3628660"/>
                    <a:pt x="6766898" y="3972863"/>
                    <a:pt x="6382951" y="3940402"/>
                  </a:cubicBezTo>
                  <a:cubicBezTo>
                    <a:pt x="4805303" y="4071763"/>
                    <a:pt x="2790827" y="3981167"/>
                    <a:pt x="656747" y="3940402"/>
                  </a:cubicBezTo>
                  <a:cubicBezTo>
                    <a:pt x="323034" y="3950803"/>
                    <a:pt x="6382" y="3643823"/>
                    <a:pt x="0" y="3283655"/>
                  </a:cubicBezTo>
                  <a:cubicBezTo>
                    <a:pt x="-108101" y="2669444"/>
                    <a:pt x="132584" y="975199"/>
                    <a:pt x="0" y="656747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12728822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ТЫ-ДЫ-ТЫ-ДЫ-ТЫ-ДЫ-ДЫ</a:t>
              </a:r>
            </a:p>
            <a:p>
              <a:pPr algn="ctr"/>
              <a:r>
                <a:rPr lang="ru-RU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 	– только слышно из воды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E2BB066-45FC-48F5-91E0-871BC26F4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851" y="-3529579"/>
              <a:ext cx="2128536" cy="2128536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2A5DC3FA-1DA7-4AF4-B5E9-418746FD1FD5}"/>
              </a:ext>
            </a:extLst>
          </p:cNvPr>
          <p:cNvGrpSpPr/>
          <p:nvPr/>
        </p:nvGrpSpPr>
        <p:grpSpPr>
          <a:xfrm>
            <a:off x="4376137" y="1718686"/>
            <a:ext cx="7039698" cy="3977389"/>
            <a:chOff x="4399583" y="1900193"/>
            <a:chExt cx="7039698" cy="3977389"/>
          </a:xfrm>
        </p:grpSpPr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DFDDAC37-F227-4CCF-A0E8-9FFD30100E51}"/>
                </a:ext>
              </a:extLst>
            </p:cNvPr>
            <p:cNvSpPr/>
            <p:nvPr/>
          </p:nvSpPr>
          <p:spPr>
            <a:xfrm>
              <a:off x="4399583" y="1900193"/>
              <a:ext cx="7039698" cy="3977389"/>
            </a:xfrm>
            <a:custGeom>
              <a:avLst/>
              <a:gdLst>
                <a:gd name="connsiteX0" fmla="*/ 0 w 7039698"/>
                <a:gd name="connsiteY0" fmla="*/ 662911 h 3977389"/>
                <a:gd name="connsiteX1" fmla="*/ 662911 w 7039698"/>
                <a:gd name="connsiteY1" fmla="*/ 0 h 3977389"/>
                <a:gd name="connsiteX2" fmla="*/ 6376787 w 7039698"/>
                <a:gd name="connsiteY2" fmla="*/ 0 h 3977389"/>
                <a:gd name="connsiteX3" fmla="*/ 7039698 w 7039698"/>
                <a:gd name="connsiteY3" fmla="*/ 662911 h 3977389"/>
                <a:gd name="connsiteX4" fmla="*/ 7039698 w 7039698"/>
                <a:gd name="connsiteY4" fmla="*/ 3314478 h 3977389"/>
                <a:gd name="connsiteX5" fmla="*/ 6376787 w 7039698"/>
                <a:gd name="connsiteY5" fmla="*/ 3977389 h 3977389"/>
                <a:gd name="connsiteX6" fmla="*/ 662911 w 7039698"/>
                <a:gd name="connsiteY6" fmla="*/ 3977389 h 3977389"/>
                <a:gd name="connsiteX7" fmla="*/ 0 w 7039698"/>
                <a:gd name="connsiteY7" fmla="*/ 3314478 h 3977389"/>
                <a:gd name="connsiteX8" fmla="*/ 0 w 7039698"/>
                <a:gd name="connsiteY8" fmla="*/ 662911 h 397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977389" fill="none" extrusionOk="0">
                  <a:moveTo>
                    <a:pt x="0" y="662911"/>
                  </a:moveTo>
                  <a:cubicBezTo>
                    <a:pt x="-37101" y="283165"/>
                    <a:pt x="309666" y="-5595"/>
                    <a:pt x="662911" y="0"/>
                  </a:cubicBezTo>
                  <a:cubicBezTo>
                    <a:pt x="1612199" y="-9995"/>
                    <a:pt x="3613915" y="142162"/>
                    <a:pt x="6376787" y="0"/>
                  </a:cubicBezTo>
                  <a:cubicBezTo>
                    <a:pt x="6769758" y="50331"/>
                    <a:pt x="6999025" y="268592"/>
                    <a:pt x="7039698" y="662911"/>
                  </a:cubicBezTo>
                  <a:cubicBezTo>
                    <a:pt x="7082948" y="1222553"/>
                    <a:pt x="7010287" y="2065565"/>
                    <a:pt x="7039698" y="3314478"/>
                  </a:cubicBezTo>
                  <a:cubicBezTo>
                    <a:pt x="6986366" y="3639597"/>
                    <a:pt x="6732738" y="3958479"/>
                    <a:pt x="6376787" y="3977389"/>
                  </a:cubicBezTo>
                  <a:cubicBezTo>
                    <a:pt x="3994157" y="3916920"/>
                    <a:pt x="2558114" y="3880808"/>
                    <a:pt x="662911" y="3977389"/>
                  </a:cubicBezTo>
                  <a:cubicBezTo>
                    <a:pt x="283834" y="3909475"/>
                    <a:pt x="23806" y="3655546"/>
                    <a:pt x="0" y="3314478"/>
                  </a:cubicBezTo>
                  <a:cubicBezTo>
                    <a:pt x="-68448" y="2993027"/>
                    <a:pt x="21622" y="1033443"/>
                    <a:pt x="0" y="662911"/>
                  </a:cubicBezTo>
                  <a:close/>
                </a:path>
                <a:path w="7039698" h="3977389" stroke="0" extrusionOk="0">
                  <a:moveTo>
                    <a:pt x="0" y="662911"/>
                  </a:moveTo>
                  <a:cubicBezTo>
                    <a:pt x="39887" y="315059"/>
                    <a:pt x="257346" y="56690"/>
                    <a:pt x="662911" y="0"/>
                  </a:cubicBezTo>
                  <a:cubicBezTo>
                    <a:pt x="2719598" y="35951"/>
                    <a:pt x="5672398" y="49142"/>
                    <a:pt x="6376787" y="0"/>
                  </a:cubicBezTo>
                  <a:cubicBezTo>
                    <a:pt x="6719212" y="-33600"/>
                    <a:pt x="7030140" y="315905"/>
                    <a:pt x="7039698" y="662911"/>
                  </a:cubicBezTo>
                  <a:cubicBezTo>
                    <a:pt x="7102549" y="1320804"/>
                    <a:pt x="7078579" y="2871487"/>
                    <a:pt x="7039698" y="3314478"/>
                  </a:cubicBezTo>
                  <a:cubicBezTo>
                    <a:pt x="7022337" y="3697613"/>
                    <a:pt x="6744268" y="4006417"/>
                    <a:pt x="6376787" y="3977389"/>
                  </a:cubicBezTo>
                  <a:cubicBezTo>
                    <a:pt x="4782742" y="4054232"/>
                    <a:pt x="2238028" y="3896916"/>
                    <a:pt x="662911" y="3977389"/>
                  </a:cubicBezTo>
                  <a:cubicBezTo>
                    <a:pt x="297174" y="3948991"/>
                    <a:pt x="71677" y="3687307"/>
                    <a:pt x="0" y="3314478"/>
                  </a:cubicBezTo>
                  <a:cubicBezTo>
                    <a:pt x="137749" y="2088011"/>
                    <a:pt x="-165367" y="1224182"/>
                    <a:pt x="0" y="66291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42002582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ТА-ДА-ТА-ДА</a:t>
              </a:r>
            </a:p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– Там холодная вода!</a:t>
              </a:r>
            </a:p>
            <a:p>
              <a:pPr algn="ctr"/>
              <a:endPara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E1D9EED-959D-4F13-9082-7FC669AAC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551" y="4175523"/>
              <a:ext cx="3727747" cy="1410684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2B6EA21E-DE50-4E98-B387-4A8F3398436B}"/>
              </a:ext>
            </a:extLst>
          </p:cNvPr>
          <p:cNvGrpSpPr/>
          <p:nvPr/>
        </p:nvGrpSpPr>
        <p:grpSpPr>
          <a:xfrm>
            <a:off x="4376137" y="2260997"/>
            <a:ext cx="7039698" cy="2892767"/>
            <a:chOff x="-8347093" y="-2208914"/>
            <a:chExt cx="7039698" cy="2892767"/>
          </a:xfrm>
        </p:grpSpPr>
        <p:sp>
          <p:nvSpPr>
            <p:cNvPr id="30" name="Прямокутник: округлені кути 29">
              <a:extLst>
                <a:ext uri="{FF2B5EF4-FFF2-40B4-BE49-F238E27FC236}">
                  <a16:creationId xmlns:a16="http://schemas.microsoft.com/office/drawing/2014/main" id="{B286F061-9062-416F-BD64-738D666A7E0F}"/>
                </a:ext>
              </a:extLst>
            </p:cNvPr>
            <p:cNvSpPr/>
            <p:nvPr/>
          </p:nvSpPr>
          <p:spPr>
            <a:xfrm>
              <a:off x="-8347093" y="-2208914"/>
              <a:ext cx="7039698" cy="2892767"/>
            </a:xfrm>
            <a:custGeom>
              <a:avLst/>
              <a:gdLst>
                <a:gd name="connsiteX0" fmla="*/ 0 w 7039698"/>
                <a:gd name="connsiteY0" fmla="*/ 482137 h 2892767"/>
                <a:gd name="connsiteX1" fmla="*/ 482137 w 7039698"/>
                <a:gd name="connsiteY1" fmla="*/ 0 h 2892767"/>
                <a:gd name="connsiteX2" fmla="*/ 6557561 w 7039698"/>
                <a:gd name="connsiteY2" fmla="*/ 0 h 2892767"/>
                <a:gd name="connsiteX3" fmla="*/ 7039698 w 7039698"/>
                <a:gd name="connsiteY3" fmla="*/ 482137 h 2892767"/>
                <a:gd name="connsiteX4" fmla="*/ 7039698 w 7039698"/>
                <a:gd name="connsiteY4" fmla="*/ 2410630 h 2892767"/>
                <a:gd name="connsiteX5" fmla="*/ 6557561 w 7039698"/>
                <a:gd name="connsiteY5" fmla="*/ 2892767 h 2892767"/>
                <a:gd name="connsiteX6" fmla="*/ 482137 w 7039698"/>
                <a:gd name="connsiteY6" fmla="*/ 2892767 h 2892767"/>
                <a:gd name="connsiteX7" fmla="*/ 0 w 7039698"/>
                <a:gd name="connsiteY7" fmla="*/ 2410630 h 2892767"/>
                <a:gd name="connsiteX8" fmla="*/ 0 w 7039698"/>
                <a:gd name="connsiteY8" fmla="*/ 482137 h 289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2892767" fill="none" extrusionOk="0">
                  <a:moveTo>
                    <a:pt x="0" y="482137"/>
                  </a:moveTo>
                  <a:cubicBezTo>
                    <a:pt x="-19180" y="238219"/>
                    <a:pt x="168309" y="-6314"/>
                    <a:pt x="482137" y="0"/>
                  </a:cubicBezTo>
                  <a:cubicBezTo>
                    <a:pt x="2928126" y="-144184"/>
                    <a:pt x="4598792" y="114436"/>
                    <a:pt x="6557561" y="0"/>
                  </a:cubicBezTo>
                  <a:cubicBezTo>
                    <a:pt x="6814441" y="-4751"/>
                    <a:pt x="7032317" y="171968"/>
                    <a:pt x="7039698" y="482137"/>
                  </a:cubicBezTo>
                  <a:cubicBezTo>
                    <a:pt x="7192353" y="1123414"/>
                    <a:pt x="7168908" y="1607793"/>
                    <a:pt x="7039698" y="2410630"/>
                  </a:cubicBezTo>
                  <a:cubicBezTo>
                    <a:pt x="7046603" y="2685076"/>
                    <a:pt x="6863894" y="2872270"/>
                    <a:pt x="6557561" y="2892767"/>
                  </a:cubicBezTo>
                  <a:cubicBezTo>
                    <a:pt x="5700626" y="2957797"/>
                    <a:pt x="3159237" y="3057087"/>
                    <a:pt x="482137" y="2892767"/>
                  </a:cubicBezTo>
                  <a:cubicBezTo>
                    <a:pt x="225876" y="2906925"/>
                    <a:pt x="26982" y="2672440"/>
                    <a:pt x="0" y="2410630"/>
                  </a:cubicBezTo>
                  <a:cubicBezTo>
                    <a:pt x="24064" y="1884932"/>
                    <a:pt x="21079" y="980649"/>
                    <a:pt x="0" y="482137"/>
                  </a:cubicBezTo>
                  <a:close/>
                </a:path>
                <a:path w="7039698" h="2892767" stroke="0" extrusionOk="0">
                  <a:moveTo>
                    <a:pt x="0" y="482137"/>
                  </a:moveTo>
                  <a:cubicBezTo>
                    <a:pt x="-6075" y="215688"/>
                    <a:pt x="222359" y="54"/>
                    <a:pt x="482137" y="0"/>
                  </a:cubicBezTo>
                  <a:cubicBezTo>
                    <a:pt x="3293351" y="-70204"/>
                    <a:pt x="5315151" y="32217"/>
                    <a:pt x="6557561" y="0"/>
                  </a:cubicBezTo>
                  <a:cubicBezTo>
                    <a:pt x="6819795" y="5316"/>
                    <a:pt x="7040759" y="196429"/>
                    <a:pt x="7039698" y="482137"/>
                  </a:cubicBezTo>
                  <a:cubicBezTo>
                    <a:pt x="7109117" y="907129"/>
                    <a:pt x="7191706" y="1718752"/>
                    <a:pt x="7039698" y="2410630"/>
                  </a:cubicBezTo>
                  <a:cubicBezTo>
                    <a:pt x="7046328" y="2675981"/>
                    <a:pt x="6853878" y="2905259"/>
                    <a:pt x="6557561" y="2892767"/>
                  </a:cubicBezTo>
                  <a:cubicBezTo>
                    <a:pt x="5291002" y="2908167"/>
                    <a:pt x="3174574" y="2885908"/>
                    <a:pt x="482137" y="2892767"/>
                  </a:cubicBezTo>
                  <a:cubicBezTo>
                    <a:pt x="172000" y="2912142"/>
                    <a:pt x="4269" y="2682356"/>
                    <a:pt x="0" y="2410630"/>
                  </a:cubicBezTo>
                  <a:cubicBezTo>
                    <a:pt x="-105919" y="2159494"/>
                    <a:pt x="126975" y="900389"/>
                    <a:pt x="0" y="482137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636758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ТУ-ДУ-ТУ-ДУ</a:t>
              </a:r>
            </a:p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	– Все равно туда пойду!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A4413A1-45E1-4871-BD27-105D9D87A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8295553" y="-1677942"/>
              <a:ext cx="2331964" cy="233196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424059E1-D8EC-46E4-8F47-CCF2A0442ABA}"/>
              </a:ext>
            </a:extLst>
          </p:cNvPr>
          <p:cNvGrpSpPr/>
          <p:nvPr/>
        </p:nvGrpSpPr>
        <p:grpSpPr>
          <a:xfrm>
            <a:off x="4376137" y="1811924"/>
            <a:ext cx="7039698" cy="3790913"/>
            <a:chOff x="14414962" y="-4269132"/>
            <a:chExt cx="7039698" cy="3790913"/>
          </a:xfrm>
        </p:grpSpPr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25B8FD54-01A5-4E00-8A2F-3375CE788FA7}"/>
                </a:ext>
              </a:extLst>
            </p:cNvPr>
            <p:cNvSpPr/>
            <p:nvPr/>
          </p:nvSpPr>
          <p:spPr>
            <a:xfrm>
              <a:off x="14414962" y="-4269132"/>
              <a:ext cx="7039698" cy="3378178"/>
            </a:xfrm>
            <a:custGeom>
              <a:avLst/>
              <a:gdLst>
                <a:gd name="connsiteX0" fmla="*/ 0 w 7039698"/>
                <a:gd name="connsiteY0" fmla="*/ 563041 h 3378178"/>
                <a:gd name="connsiteX1" fmla="*/ 563041 w 7039698"/>
                <a:gd name="connsiteY1" fmla="*/ 0 h 3378178"/>
                <a:gd name="connsiteX2" fmla="*/ 6476657 w 7039698"/>
                <a:gd name="connsiteY2" fmla="*/ 0 h 3378178"/>
                <a:gd name="connsiteX3" fmla="*/ 7039698 w 7039698"/>
                <a:gd name="connsiteY3" fmla="*/ 563041 h 3378178"/>
                <a:gd name="connsiteX4" fmla="*/ 7039698 w 7039698"/>
                <a:gd name="connsiteY4" fmla="*/ 2815137 h 3378178"/>
                <a:gd name="connsiteX5" fmla="*/ 6476657 w 7039698"/>
                <a:gd name="connsiteY5" fmla="*/ 3378178 h 3378178"/>
                <a:gd name="connsiteX6" fmla="*/ 563041 w 7039698"/>
                <a:gd name="connsiteY6" fmla="*/ 3378178 h 3378178"/>
                <a:gd name="connsiteX7" fmla="*/ 0 w 7039698"/>
                <a:gd name="connsiteY7" fmla="*/ 2815137 h 3378178"/>
                <a:gd name="connsiteX8" fmla="*/ 0 w 7039698"/>
                <a:gd name="connsiteY8" fmla="*/ 563041 h 337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378178" fill="none" extrusionOk="0">
                  <a:moveTo>
                    <a:pt x="0" y="563041"/>
                  </a:moveTo>
                  <a:cubicBezTo>
                    <a:pt x="20413" y="262616"/>
                    <a:pt x="241076" y="6019"/>
                    <a:pt x="563041" y="0"/>
                  </a:cubicBezTo>
                  <a:cubicBezTo>
                    <a:pt x="1948338" y="-103610"/>
                    <a:pt x="4845470" y="-117589"/>
                    <a:pt x="6476657" y="0"/>
                  </a:cubicBezTo>
                  <a:cubicBezTo>
                    <a:pt x="6821727" y="-6761"/>
                    <a:pt x="7084311" y="294861"/>
                    <a:pt x="7039698" y="563041"/>
                  </a:cubicBezTo>
                  <a:cubicBezTo>
                    <a:pt x="7083906" y="1310751"/>
                    <a:pt x="7027542" y="2360516"/>
                    <a:pt x="7039698" y="2815137"/>
                  </a:cubicBezTo>
                  <a:cubicBezTo>
                    <a:pt x="7069534" y="3087323"/>
                    <a:pt x="6781369" y="3385760"/>
                    <a:pt x="6476657" y="3378178"/>
                  </a:cubicBezTo>
                  <a:cubicBezTo>
                    <a:pt x="4217315" y="3411632"/>
                    <a:pt x="2202955" y="3535260"/>
                    <a:pt x="563041" y="3378178"/>
                  </a:cubicBezTo>
                  <a:cubicBezTo>
                    <a:pt x="225639" y="3348342"/>
                    <a:pt x="-7012" y="3130122"/>
                    <a:pt x="0" y="2815137"/>
                  </a:cubicBezTo>
                  <a:cubicBezTo>
                    <a:pt x="-109366" y="2251128"/>
                    <a:pt x="31165" y="1462247"/>
                    <a:pt x="0" y="563041"/>
                  </a:cubicBezTo>
                  <a:close/>
                </a:path>
                <a:path w="7039698" h="3378178" stroke="0" extrusionOk="0">
                  <a:moveTo>
                    <a:pt x="0" y="563041"/>
                  </a:moveTo>
                  <a:cubicBezTo>
                    <a:pt x="-39633" y="264208"/>
                    <a:pt x="250015" y="-21034"/>
                    <a:pt x="563041" y="0"/>
                  </a:cubicBezTo>
                  <a:cubicBezTo>
                    <a:pt x="2856339" y="121685"/>
                    <a:pt x="4856096" y="112989"/>
                    <a:pt x="6476657" y="0"/>
                  </a:cubicBezTo>
                  <a:cubicBezTo>
                    <a:pt x="6782153" y="-41735"/>
                    <a:pt x="7021377" y="289759"/>
                    <a:pt x="7039698" y="563041"/>
                  </a:cubicBezTo>
                  <a:cubicBezTo>
                    <a:pt x="6917903" y="1258382"/>
                    <a:pt x="7021493" y="2211376"/>
                    <a:pt x="7039698" y="2815137"/>
                  </a:cubicBezTo>
                  <a:cubicBezTo>
                    <a:pt x="7051968" y="3129586"/>
                    <a:pt x="6774167" y="3434027"/>
                    <a:pt x="6476657" y="3378178"/>
                  </a:cubicBezTo>
                  <a:cubicBezTo>
                    <a:pt x="5573176" y="3248657"/>
                    <a:pt x="2429271" y="3340167"/>
                    <a:pt x="563041" y="3378178"/>
                  </a:cubicBezTo>
                  <a:cubicBezTo>
                    <a:pt x="274397" y="3367663"/>
                    <a:pt x="-10648" y="3103811"/>
                    <a:pt x="0" y="2815137"/>
                  </a:cubicBezTo>
                  <a:cubicBezTo>
                    <a:pt x="6175" y="2125549"/>
                    <a:pt x="-140492" y="1025101"/>
                    <a:pt x="0" y="56304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0353750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ТИ-ДИ-ТИ-ДИ</a:t>
              </a:r>
            </a:p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	– Тебя просим, не ходи!</a:t>
              </a:r>
            </a:p>
          </p:txBody>
        </p:sp>
        <p:pic>
          <p:nvPicPr>
            <p:cNvPr id="1026" name="Picture 2" descr="Delete icon - no sign close symbol cancel wrong Vector Image">
              <a:extLst>
                <a:ext uri="{FF2B5EF4-FFF2-40B4-BE49-F238E27FC236}">
                  <a16:creationId xmlns:a16="http://schemas.microsoft.com/office/drawing/2014/main" id="{92121D4B-9A41-4C83-868B-78C5E0847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foregroundMark x1="38200" y1="33889" x2="41900" y2="3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1138" y="-2760616"/>
              <a:ext cx="2113331" cy="2282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766DBC-2B19-4C65-BE1B-2297258318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79" y="25121"/>
            <a:ext cx="6858000" cy="685800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00" y="2272326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60</Words>
  <Application>Microsoft Macintosh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17</cp:revision>
  <dcterms:created xsi:type="dcterms:W3CDTF">2024-12-08T11:17:02Z</dcterms:created>
  <dcterms:modified xsi:type="dcterms:W3CDTF">2024-12-11T00:31:43Z</dcterms:modified>
</cp:coreProperties>
</file>