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27146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6DB7B1-36FF-439E-BD0A-C608CD8026A0}"/>
</file>

<file path=customXml/itemProps2.xml><?xml version="1.0" encoding="utf-8"?>
<ds:datastoreItem xmlns:ds="http://schemas.openxmlformats.org/officeDocument/2006/customXml" ds:itemID="{E6B4B81F-EA40-446C-8CED-052D8254A49F}"/>
</file>

<file path=customXml/itemProps3.xml><?xml version="1.0" encoding="utf-8"?>
<ds:datastoreItem xmlns:ds="http://schemas.openxmlformats.org/officeDocument/2006/customXml" ds:itemID="{809E0F9C-28CE-4F95-8E1C-5D0F36BDE0FB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