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>
              <a:fillRect/>
            </a:stretch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  <a:endPara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>
            <a:fillRect/>
          </a:stretch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>
            <a:fillRect/>
          </a:stretch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370" y="3323446"/>
            <a:ext cx="29146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-0.211042 0.485741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34813-30DE-450F-A5B9-6BE065483936}"/>
</file>

<file path=customXml/itemProps2.xml><?xml version="1.0" encoding="utf-8"?>
<ds:datastoreItem xmlns:ds="http://schemas.openxmlformats.org/officeDocument/2006/customXml" ds:itemID="{3783F963-8EC1-4541-865C-C7A72E08111F}"/>
</file>

<file path=customXml/itemProps3.xml><?xml version="1.0" encoding="utf-8"?>
<ds:datastoreItem xmlns:ds="http://schemas.openxmlformats.org/officeDocument/2006/customXml" ds:itemID="{35D53E0F-07A7-4928-BD31-B6A6134005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2024-07-27T19:39:00Z</dcterms:created>
  <dcterms:modified xsi:type="dcterms:W3CDTF">2025-04-09T16:16:05Z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BD69554496764B86A557C478D2E0D03B_12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