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76" y="2578606"/>
            <a:ext cx="3050846" cy="3144982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2164715"/>
            <a:ext cx="40386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2024-06-14T09:06:22Z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</Properties>
</file>