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3" y="-14317"/>
            <a:ext cx="12182970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505" y="4510297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b="10182"/>
          <a:stretch/>
        </p:blipFill>
        <p:spPr bwMode="auto">
          <a:xfrm>
            <a:off x="2422606" y="2611516"/>
            <a:ext cx="1512168" cy="1277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66899">
            <a:off x="4781083" y="461815"/>
            <a:ext cx="1341754" cy="15840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4280" y="245477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88813" y="2423594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0718" y="4258722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24" y="-4107"/>
            <a:ext cx="1028910" cy="956706"/>
          </a:xfrm>
          <a:prstGeom prst="rect">
            <a:avLst/>
          </a:prstGeom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39" y="681556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33885" y="3645024"/>
            <a:ext cx="21717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2024-08-09T18:19:20Z</dcterms:created>
  <dcterms:modified xsi:type="dcterms:W3CDTF">2024-08-11T18:52:13Z</dcterms:modified>
</cp:coreProperties>
</file>