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2" d="100"/>
          <a:sy n="52" d="100"/>
        </p:scale>
        <p:origin x="902" y="6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8F79-7839-42D6-9C76-97BEEBB4D57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CACF-47D7-403A-9AA3-FB0145FAA1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8F79-7839-42D6-9C76-97BEEBB4D57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CACF-47D7-403A-9AA3-FB0145FAA1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8F79-7839-42D6-9C76-97BEEBB4D57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CACF-47D7-403A-9AA3-FB0145FAA1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8F79-7839-42D6-9C76-97BEEBB4D57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CACF-47D7-403A-9AA3-FB0145FAA1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8F79-7839-42D6-9C76-97BEEBB4D57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CACF-47D7-403A-9AA3-FB0145FAA1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8F79-7839-42D6-9C76-97BEEBB4D57E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CACF-47D7-403A-9AA3-FB0145FAA1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8F79-7839-42D6-9C76-97BEEBB4D57E}" type="datetimeFigureOut">
              <a:rPr lang="en-US" smtClean="0"/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CACF-47D7-403A-9AA3-FB0145FAA1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8F79-7839-42D6-9C76-97BEEBB4D57E}" type="datetimeFigureOut">
              <a:rPr lang="en-US" smtClean="0"/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CACF-47D7-403A-9AA3-FB0145FAA1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8F79-7839-42D6-9C76-97BEEBB4D57E}" type="datetimeFigureOut">
              <a:rPr lang="en-US" smtClean="0"/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CACF-47D7-403A-9AA3-FB0145FAA1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8F79-7839-42D6-9C76-97BEEBB4D57E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CACF-47D7-403A-9AA3-FB0145FAA1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8F79-7839-42D6-9C76-97BEEBB4D57E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CACF-47D7-403A-9AA3-FB0145FAA1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C8F79-7839-42D6-9C76-97BEEBB4D57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7CACF-47D7-403A-9AA3-FB0145FAA1D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tags" Target="../tags/tag1.xml"/><Relationship Id="rId11" Type="http://schemas.openxmlformats.org/officeDocument/2006/relationships/image" Target="../media/image10.png"/><Relationship Id="rId12" Type="http://schemas.openxmlformats.org/officeDocument/2006/relationships/slideLayout" Target="../slideLayouts/slideLayout1.xml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885" y="4463097"/>
            <a:ext cx="1871658" cy="2161500"/>
          </a:xfrm>
          <a:prstGeom prst="rect">
            <a:avLst/>
          </a:prstGeom>
          <a:effectLst>
            <a:glow rad="25400">
              <a:schemeClr val="bg1">
                <a:alpha val="91000"/>
              </a:schemeClr>
            </a:glow>
          </a:effectLst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238" y="4619879"/>
            <a:ext cx="1871658" cy="2161500"/>
          </a:xfrm>
          <a:prstGeom prst="rect">
            <a:avLst/>
          </a:prstGeom>
          <a:effectLst>
            <a:glow rad="25400">
              <a:schemeClr val="bg1">
                <a:alpha val="91000"/>
              </a:schemeClr>
            </a:glow>
          </a:effec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844" y="4463097"/>
            <a:ext cx="1871658" cy="2161500"/>
          </a:xfrm>
          <a:prstGeom prst="rect">
            <a:avLst/>
          </a:prstGeom>
          <a:effectLst>
            <a:glow rad="25400">
              <a:schemeClr val="bg1">
                <a:alpha val="91000"/>
              </a:schemeClr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99" y="4619879"/>
            <a:ext cx="1871658" cy="2161500"/>
          </a:xfrm>
          <a:prstGeom prst="rect">
            <a:avLst/>
          </a:prstGeom>
          <a:effectLst>
            <a:glow rad="25400">
              <a:schemeClr val="bg1">
                <a:alpha val="91000"/>
              </a:schemeClr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76" y="4248007"/>
            <a:ext cx="2504477" cy="2776711"/>
          </a:xfrm>
          <a:prstGeom prst="rect">
            <a:avLst/>
          </a:prstGeom>
          <a:effectLst>
            <a:glow rad="25400">
              <a:schemeClr val="bg1">
                <a:alpha val="91000"/>
              </a:schemeClr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457" y="4051399"/>
            <a:ext cx="2504477" cy="2776711"/>
          </a:xfrm>
          <a:prstGeom prst="rect">
            <a:avLst/>
          </a:prstGeom>
          <a:effectLst>
            <a:glow rad="25400">
              <a:schemeClr val="bg1">
                <a:alpha val="91000"/>
              </a:schemeClr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749" y="4248007"/>
            <a:ext cx="2504477" cy="2776711"/>
          </a:xfrm>
          <a:prstGeom prst="rect">
            <a:avLst/>
          </a:prstGeom>
          <a:effectLst>
            <a:glow rad="25400">
              <a:schemeClr val="bg1">
                <a:alpha val="91000"/>
              </a:schemeClr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415" y="4024862"/>
            <a:ext cx="2504477" cy="2776711"/>
          </a:xfrm>
          <a:prstGeom prst="rect">
            <a:avLst/>
          </a:prstGeom>
          <a:effectLst>
            <a:glow rad="25400">
              <a:schemeClr val="bg1">
                <a:alpha val="91000"/>
              </a:schemeClr>
            </a:glow>
          </a:effec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5917" y="0"/>
            <a:ext cx="919108" cy="85981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Индюк"/>
          <p:cNvGrpSpPr/>
          <p:nvPr/>
        </p:nvGrpSpPr>
        <p:grpSpPr>
          <a:xfrm>
            <a:off x="1179192" y="5182412"/>
            <a:ext cx="1218850" cy="1124537"/>
            <a:chOff x="729806" y="4581424"/>
            <a:chExt cx="1605217" cy="1714291"/>
          </a:xfrm>
        </p:grpSpPr>
        <p:sp>
          <p:nvSpPr>
            <p:cNvPr id="28" name="Овал 27"/>
            <p:cNvSpPr/>
            <p:nvPr/>
          </p:nvSpPr>
          <p:spPr>
            <a:xfrm>
              <a:off x="794802" y="4581424"/>
              <a:ext cx="1540221" cy="1643922"/>
            </a:xfrm>
            <a:prstGeom prst="ellipse">
              <a:avLst/>
            </a:prstGeom>
            <a:solidFill>
              <a:schemeClr val="bg1">
                <a:alpha val="63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806" y="4593877"/>
              <a:ext cx="1522337" cy="1701838"/>
            </a:xfrm>
            <a:prstGeom prst="rect">
              <a:avLst/>
            </a:prstGeom>
          </p:spPr>
        </p:pic>
      </p:grpSp>
      <p:grpSp>
        <p:nvGrpSpPr>
          <p:cNvPr id="30" name="Чашка"/>
          <p:cNvGrpSpPr/>
          <p:nvPr/>
        </p:nvGrpSpPr>
        <p:grpSpPr>
          <a:xfrm>
            <a:off x="3331745" y="4941299"/>
            <a:ext cx="1171347" cy="1124576"/>
            <a:chOff x="794802" y="4581424"/>
            <a:chExt cx="1540221" cy="1643922"/>
          </a:xfrm>
        </p:grpSpPr>
        <p:sp>
          <p:nvSpPr>
            <p:cNvPr id="31" name="Овал 30"/>
            <p:cNvSpPr/>
            <p:nvPr/>
          </p:nvSpPr>
          <p:spPr>
            <a:xfrm>
              <a:off x="794802" y="4581424"/>
              <a:ext cx="1540221" cy="1643922"/>
            </a:xfrm>
            <a:prstGeom prst="ellipse">
              <a:avLst/>
            </a:prstGeom>
            <a:solidFill>
              <a:schemeClr val="bg1">
                <a:alpha val="63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64389" y="4934118"/>
              <a:ext cx="1348358" cy="1040465"/>
            </a:xfrm>
            <a:prstGeom prst="rect">
              <a:avLst/>
            </a:prstGeom>
          </p:spPr>
        </p:pic>
      </p:grpSp>
      <p:grpSp>
        <p:nvGrpSpPr>
          <p:cNvPr id="33" name="барабан"/>
          <p:cNvGrpSpPr/>
          <p:nvPr/>
        </p:nvGrpSpPr>
        <p:grpSpPr>
          <a:xfrm>
            <a:off x="5282812" y="5203886"/>
            <a:ext cx="1196418" cy="1062637"/>
            <a:chOff x="794802" y="4581424"/>
            <a:chExt cx="1540221" cy="1643922"/>
          </a:xfrm>
        </p:grpSpPr>
        <p:sp>
          <p:nvSpPr>
            <p:cNvPr id="34" name="Овал 33"/>
            <p:cNvSpPr/>
            <p:nvPr/>
          </p:nvSpPr>
          <p:spPr>
            <a:xfrm>
              <a:off x="794802" y="4581424"/>
              <a:ext cx="1540221" cy="1643922"/>
            </a:xfrm>
            <a:prstGeom prst="ellipse">
              <a:avLst/>
            </a:prstGeom>
            <a:solidFill>
              <a:schemeClr val="bg1">
                <a:alpha val="63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46681" y="4807177"/>
              <a:ext cx="1275470" cy="1217493"/>
            </a:xfrm>
            <a:prstGeom prst="rect">
              <a:avLst/>
            </a:prstGeom>
          </p:spPr>
        </p:pic>
      </p:grpSp>
      <p:grpSp>
        <p:nvGrpSpPr>
          <p:cNvPr id="36" name="гриб"/>
          <p:cNvGrpSpPr/>
          <p:nvPr/>
        </p:nvGrpSpPr>
        <p:grpSpPr>
          <a:xfrm>
            <a:off x="7067381" y="4856377"/>
            <a:ext cx="1235363" cy="1209498"/>
            <a:chOff x="794802" y="4581424"/>
            <a:chExt cx="1540221" cy="1643922"/>
          </a:xfrm>
        </p:grpSpPr>
        <p:sp>
          <p:nvSpPr>
            <p:cNvPr id="37" name="Овал 36"/>
            <p:cNvSpPr/>
            <p:nvPr/>
          </p:nvSpPr>
          <p:spPr>
            <a:xfrm>
              <a:off x="794802" y="4581424"/>
              <a:ext cx="1540221" cy="1643922"/>
            </a:xfrm>
            <a:prstGeom prst="ellipse">
              <a:avLst/>
            </a:prstGeom>
            <a:solidFill>
              <a:schemeClr val="bg1">
                <a:alpha val="63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17953" y="4778620"/>
              <a:ext cx="1250858" cy="1252031"/>
            </a:xfrm>
            <a:prstGeom prst="rect">
              <a:avLst/>
            </a:prstGeom>
          </p:spPr>
        </p:pic>
      </p:grpSp>
      <p:pic>
        <p:nvPicPr>
          <p:cNvPr id="48" name="Рисунок 4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643" y="1535106"/>
            <a:ext cx="2772689" cy="2302095"/>
          </a:xfrm>
          <a:prstGeom prst="rect">
            <a:avLst/>
          </a:prstGeom>
        </p:spPr>
      </p:pic>
      <p:pic>
        <p:nvPicPr>
          <p:cNvPr id="49" name="Picture 48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41995" y="2774315"/>
            <a:ext cx="3076575" cy="38480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79F11E5-5812-4F9A-9833-23B8D279BCF0}"/>
</file>

<file path=customXml/itemProps2.xml><?xml version="1.0" encoding="utf-8"?>
<ds:datastoreItem xmlns:ds="http://schemas.openxmlformats.org/officeDocument/2006/customXml" ds:itemID="{FF88C809-BC0F-458E-9235-25DCC5905623}"/>
</file>

<file path=customXml/itemProps3.xml><?xml version="1.0" encoding="utf-8"?>
<ds:datastoreItem xmlns:ds="http://schemas.openxmlformats.org/officeDocument/2006/customXml" ds:itemID="{8DA0F0E6-CB7D-4A77-892F-432322600927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yanag</cp:lastModifiedBy>
  <cp:revision>9</cp:revision>
  <dcterms:created xsi:type="dcterms:W3CDTF">2024-05-13T12:19:00Z</dcterms:created>
  <dcterms:modified xsi:type="dcterms:W3CDTF">2024-07-12T08:53:27Z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5C93B542E9704DC59B1D5F7C1AA158CA_12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