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066924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B4935D-020A-4504-96C4-6E2FF232E4A0}"/>
</file>

<file path=customXml/itemProps2.xml><?xml version="1.0" encoding="utf-8"?>
<ds:datastoreItem xmlns:ds="http://schemas.openxmlformats.org/officeDocument/2006/customXml" ds:itemID="{C3A2EB41-315E-46A0-99FC-A6C508DD6F37}"/>
</file>

<file path=customXml/itemProps3.xml><?xml version="1.0" encoding="utf-8"?>
<ds:datastoreItem xmlns:ds="http://schemas.openxmlformats.org/officeDocument/2006/customXml" ds:itemID="{32B62387-1A41-45C4-B8B4-22B6B881E698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