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548969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062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Грязный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78292" y="1048394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66890" y="1652699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368448" y="1511459"/>
            <a:ext cx="2985596" cy="3811970"/>
            <a:chOff x="1368448" y="1511459"/>
            <a:chExt cx="2985596" cy="381197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620083" y="4615543"/>
              <a:ext cx="2205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133599" y="1169038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Толстый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954773" y="1984972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359066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Большой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18832" y="2338412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43328" y="921870"/>
            <a:ext cx="3721232" cy="4424671"/>
            <a:chOff x="1128901" y="912043"/>
            <a:chExt cx="3721232" cy="4424671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473853" y="4628828"/>
              <a:ext cx="27270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496919" y="896612"/>
            <a:ext cx="3846589" cy="4440102"/>
            <a:chOff x="4496919" y="896612"/>
            <a:chExt cx="3846589" cy="4440102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278042" y="4628828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Грустный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814474" y="1511459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59408" y="1232342"/>
            <a:ext cx="3401982" cy="4082986"/>
            <a:chOff x="4659408" y="1232342"/>
            <a:chExt cx="3401982" cy="408298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322912" y="4607442"/>
              <a:ext cx="2218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06289" y="879683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466955" y="1179364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19854" y="1457078"/>
            <a:ext cx="3091142" cy="3939723"/>
            <a:chOff x="1304401" y="1425112"/>
            <a:chExt cx="3091142" cy="3939723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843183" y="4656949"/>
              <a:ext cx="1973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08984" y="1207634"/>
            <a:ext cx="3558714" cy="4129949"/>
            <a:chOff x="4608984" y="1207634"/>
            <a:chExt cx="3558714" cy="412994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63527" y="4629697"/>
              <a:ext cx="2289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419073" y="1967839"/>
            <a:ext cx="2954915" cy="3378702"/>
            <a:chOff x="1368447" y="1908448"/>
            <a:chExt cx="2954915" cy="3378702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682853" y="4579264"/>
              <a:ext cx="2310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Длинный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244860" y="1557692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662678" y="1170577"/>
            <a:ext cx="3277194" cy="4138707"/>
            <a:chOff x="4662678" y="1170577"/>
            <a:chExt cx="3277194" cy="413870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347765" y="4601398"/>
              <a:ext cx="20569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Жидкий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461447" y="1309330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74518" y="968111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70718" y="1128723"/>
            <a:ext cx="3443482" cy="4212842"/>
            <a:chOff x="4570718" y="1128723"/>
            <a:chExt cx="3443482" cy="4212842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386532" y="4633679"/>
              <a:ext cx="20056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77857" y="183253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10342" y="657213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16668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0EBC7-3D2F-4865-A081-9944E63FC152}"/>
</file>

<file path=customXml/itemProps2.xml><?xml version="1.0" encoding="utf-8"?>
<ds:datastoreItem xmlns:ds="http://schemas.openxmlformats.org/officeDocument/2006/customXml" ds:itemID="{39525A32-6FA0-4DC8-8AF0-2F63CAE172E5}"/>
</file>

<file path=customXml/itemProps3.xml><?xml version="1.0" encoding="utf-8"?>
<ds:datastoreItem xmlns:ds="http://schemas.openxmlformats.org/officeDocument/2006/customXml" ds:itemID="{06A5C5AC-664D-44D9-BD0A-2E6870A55710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25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2025-02-13T20:27:33Z</dcterms:created>
  <dcterms:modified xsi:type="dcterms:W3CDTF">2025-02-24T10:38:39Z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