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EC9DF-7F0F-4C99-B2B4-72CED43DDD0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07EC-4BA8-4A23-BF03-A5F1A62442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4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07EC-4BA8-4A23-BF03-A5F1A62442E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446742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41C6C-9E0F-4D86-A081-7BBA600F5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01529-5EDD-4439-8526-67C2F8D6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9D90E-78FD-45EA-8FA8-5A7E79B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FAFBA-824B-44B3-9F85-8790015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8CC1-61C5-4885-A67A-DFDC3C35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8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8B53D-2993-4B79-B3A3-ABFC21AD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5C1AE-7420-4F9B-B587-3F2AFDA9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A721-8F1C-44A0-842A-069E4253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3DE6E-93B4-499B-912D-9577C31E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5C1C-63C7-42AB-A079-A42D9499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61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A754E2-AA90-4362-9BC1-2D2DD4389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AB6BFA-A982-4456-9611-4B7960DAC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DEA4E-2322-49C8-98F3-B46DFBB5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827AD-5A69-4749-BCB8-ACA785B6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E4DA5-12DF-4936-9131-B8AB40E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98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E4E1-C5DD-46CA-9D7B-3BEF3036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58AE0-F48E-4F06-B632-B7B957E2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3C2A-8263-4352-BBD6-C27E5568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2751F-B45B-47BF-B515-6DDEFBDB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CBE0E-007C-4EF2-BEE9-346F9E7A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D4B12-6FE7-4B6A-995B-0F84C166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4807F-106F-478C-9EE5-6BD83B3A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28605-5F64-4893-9984-3E6E28B3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BC96F-E330-4AD3-BBE3-F2E0B04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46201-E3B9-4911-818C-629C0C6C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390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0A6E-789F-4A18-84B5-67107B0D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F2E2B-1201-4D6F-9025-77D2CEA69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6A628-6274-4F0C-8DC8-D11A3F76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EEF27-6E25-4B66-B8CB-E30584CB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7F3AE-4902-45F2-89D1-F3DF84CC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085F8-A01C-48E7-8D85-9909EFCA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3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4F59-1C89-4A0B-8EDC-B0F655A7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1EBF3-A993-4797-96DA-EC90D1955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4685D-6AA1-450E-BB12-58F116BB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CB8AF7-AD1D-44D6-AD72-B6C8FC721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4058B3-AEC9-4695-AFAA-0B33E31E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FF5DB9-058F-4FAE-BCC3-92A60CF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D04CC3-62A6-4BFF-BA31-30D45BD1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FB8D21-A4FA-4F07-BF5B-2324A1B5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97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551CC-D7B7-46E8-9667-60660623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519843-BE28-435B-9DD5-09BB5A2D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7ECF53-92A5-4682-BEB2-F79404B2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7D5867-3DFF-47F2-BCD7-68DEF74A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1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5C436-D6EC-4D05-95C4-951FAEF7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0C03B9-C3B9-47F5-A72B-86CD58B1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7F345E-16FD-49A1-8609-C11A458E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9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CCD4-D382-415C-A348-8579E6E6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4FA8-9B9A-4009-8F8A-DC99817F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DD511-D868-4711-ABD4-C8C371BF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A2DC0-FF08-485A-8F43-35B93501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4C37A-57D4-477F-B915-D8026B40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186E-60A6-40FC-BF24-6E24DFC7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0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52835-66E1-4879-AA34-1CA3A1E8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0B310-F542-42AD-89DF-EE26FE282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F5593-D78F-4CE2-A7B5-16238B47E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6522D-C614-4417-9487-0D27560E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3AE4D-16B4-4F24-958C-9B170C11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88479-4015-47F0-8ED7-DB45FED4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48125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5F9F8-43C4-40B8-87D1-8DE3AE3C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ABF7B-2485-42B2-84CD-9FF5F3B9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65ABD-F003-4A69-9AA4-CD39FCB2E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4D061-E935-4CD9-86DA-24FFD3537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A5136-30E9-4A97-AE76-ED3DE0F2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0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1EA8F-1646-4946-8CDF-18B27917C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922A7-9BD1-4A2C-8832-024A0B0C9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718302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BD3F950-352A-4CC9-B404-771636FFA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4965105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BE7E33-9639-453B-9016-70D1CD2A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274719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5372D0-0702-4EEB-8351-AAD83DC60E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2680" y="1301870"/>
            <a:ext cx="1966425" cy="15435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561F76A-44C8-4F7F-B782-9AE0652B3B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32308" l="50700" r="98756">
                        <a14:foregroundMark x1="51788" y1="29231" x2="51788" y2="29231"/>
                        <a14:foregroundMark x1="75428" y1="1678" x2="76983" y2="2378"/>
                        <a14:foregroundMark x1="97356" y1="27692" x2="97356" y2="27692"/>
                        <a14:foregroundMark x1="97667" y1="27972" x2="97667" y2="27972"/>
                        <a14:foregroundMark x1="77760" y1="31329" x2="78072" y2="32028"/>
                        <a14:foregroundMark x1="53655" y1="31888" x2="53655" y2="31888"/>
                        <a14:foregroundMark x1="64386" y1="31608" x2="62986" y2="31608"/>
                        <a14:foregroundMark x1="60342" y1="30629" x2="57076" y2="30909"/>
                        <a14:foregroundMark x1="55521" y1="11189" x2="57698" y2="8951"/>
                        <a14:foregroundMark x1="62830" y1="3636" x2="67341" y2="2657"/>
                        <a14:foregroundMark x1="73561" y1="1259" x2="75117" y2="2657"/>
                        <a14:foregroundMark x1="83359" y1="2657" x2="88180" y2="5315"/>
                        <a14:foregroundMark x1="91446" y1="8671" x2="92846" y2="13566"/>
                        <a14:foregroundMark x1="94868" y1="14545" x2="94401" y2="12587"/>
                        <a14:foregroundMark x1="93002" y1="10350" x2="89269" y2="6713"/>
                        <a14:foregroundMark x1="86159" y1="3217" x2="80249" y2="1958"/>
                        <a14:foregroundMark x1="77449" y1="559" x2="73250" y2="559"/>
                        <a14:foregroundMark x1="58787" y1="6573" x2="61120" y2="5594"/>
                        <a14:foregroundMark x1="55832" y1="24615" x2="54743" y2="22657"/>
                        <a14:foregroundMark x1="68118" y1="30909" x2="68118" y2="30909"/>
                        <a14:foregroundMark x1="90669" y1="30909" x2="89269" y2="30210"/>
                        <a14:foregroundMark x1="97823" y1="29510" x2="98134" y2="29510"/>
                        <a14:foregroundMark x1="98911" y1="29510" x2="98911" y2="29510"/>
                        <a14:foregroundMark x1="93935" y1="23357" x2="94401" y2="24196"/>
                        <a14:foregroundMark x1="95490" y1="22238" x2="95490" y2="15944"/>
                        <a14:foregroundMark x1="94401" y1="10909" x2="93624" y2="10629"/>
                        <a14:foregroundMark x1="91757" y1="7552" x2="88491" y2="5315"/>
                        <a14:foregroundMark x1="72628" y1="31888" x2="68896" y2="31888"/>
                        <a14:foregroundMark x1="67030" y1="30350" x2="65474" y2="31189"/>
                        <a14:foregroundMark x1="57698" y1="31189" x2="60342" y2="31189"/>
                        <a14:foregroundMark x1="51011" y1="27273" x2="52255" y2="27692"/>
                        <a14:foregroundMark x1="51477" y1="30350" x2="51477" y2="31608"/>
                        <a14:foregroundMark x1="87714" y1="32308" x2="85537" y2="32028"/>
                        <a14:foregroundMark x1="97823" y1="31189" x2="98445" y2="29510"/>
                        <a14:foregroundMark x1="53344" y1="15944" x2="55054" y2="14685"/>
                        <a14:foregroundMark x1="50700" y1="27972" x2="50700" y2="27972"/>
                      </a14:backgroundRemoval>
                    </a14:imgEffect>
                  </a14:imgLayer>
                </a14:imgProps>
              </a:ext>
            </a:extLst>
          </a:blip>
          <a:srcRect l="48612" b="64589"/>
          <a:stretch/>
        </p:blipFill>
        <p:spPr>
          <a:xfrm>
            <a:off x="9379602" y="1333915"/>
            <a:ext cx="2014434" cy="154358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02DFA5-8334-48DF-BA49-960B723902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27" b="65734" l="51322" r="98756">
                        <a14:foregroundMark x1="52255" y1="59161" x2="51788" y2="60559"/>
                        <a14:foregroundMark x1="51477" y1="62657" x2="51633" y2="64196"/>
                        <a14:foregroundMark x1="51788" y1="60559" x2="51788" y2="59161"/>
                        <a14:foregroundMark x1="52411" y1="58182" x2="55988" y2="57063"/>
                        <a14:foregroundMark x1="79160" y1="34406" x2="80871" y2="35105"/>
                        <a14:foregroundMark x1="95645" y1="54545" x2="95645" y2="55804"/>
                        <a14:foregroundMark x1="97978" y1="60000" x2="98600" y2="60839"/>
                        <a14:foregroundMark x1="98756" y1="61678" x2="98911" y2="63077"/>
                        <a14:foregroundMark x1="90669" y1="65175" x2="90669" y2="64476"/>
                        <a14:foregroundMark x1="88180" y1="65734" x2="87403" y2="65594"/>
                        <a14:foregroundMark x1="81493" y1="64615" x2="81493" y2="64615"/>
                        <a14:foregroundMark x1="75428" y1="64476" x2="74961" y2="64056"/>
                        <a14:foregroundMark x1="68274" y1="64615" x2="68118" y2="64056"/>
                        <a14:foregroundMark x1="61120" y1="65734" x2="60809" y2="65594"/>
                        <a14:foregroundMark x1="63764" y1="36364" x2="61897" y2="37902"/>
                        <a14:foregroundMark x1="55988" y1="42937" x2="55988" y2="47972"/>
                        <a14:foregroundMark x1="74495" y1="34126" x2="73095" y2="34266"/>
                        <a14:foregroundMark x1="87403" y1="37343" x2="89114" y2="39161"/>
                        <a14:foregroundMark x1="94401" y1="45315" x2="94868" y2="46993"/>
                      </a14:backgroundRemoval>
                    </a14:imgEffect>
                  </a14:imgLayer>
                </a14:imgProps>
              </a:ext>
            </a:extLst>
          </a:blip>
          <a:srcRect l="48612" t="29699" r="-2169" b="30737"/>
          <a:stretch/>
        </p:blipFill>
        <p:spPr>
          <a:xfrm>
            <a:off x="9399508" y="1165738"/>
            <a:ext cx="2099460" cy="17246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FDF4B30-9EA4-441D-B467-FA782897814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53178" y="1249801"/>
            <a:ext cx="2099460" cy="164054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EC67A5C-E2AC-4D22-8F7B-B4702874F7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36030" y="1194762"/>
            <a:ext cx="2034001" cy="157972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46CC310-865D-4446-8B4F-9428B0890A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392" b="98462" l="50700" r="99378">
                        <a14:foregroundMark x1="50700" y1="94825" x2="50700" y2="94825"/>
                        <a14:foregroundMark x1="55677" y1="98462" x2="55677" y2="98462"/>
                        <a14:foregroundMark x1="56299" y1="98601" x2="56299" y2="98601"/>
                        <a14:foregroundMark x1="99378" y1="94825" x2="99378" y2="94825"/>
                      </a14:backgroundRemoval>
                    </a14:imgEffect>
                  </a14:imgLayer>
                </a14:imgProps>
              </a:ext>
            </a:extLst>
          </a:blip>
          <a:srcRect l="48612" t="65049"/>
          <a:stretch/>
        </p:blipFill>
        <p:spPr>
          <a:xfrm>
            <a:off x="9387136" y="1285169"/>
            <a:ext cx="2014435" cy="152352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4A77706-C595-4698-B181-6DE8409525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44604" y="1194762"/>
            <a:ext cx="2034001" cy="157972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4F156CA-8996-4BEB-BEE9-1ADC10E688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4604" y="1333659"/>
            <a:ext cx="1966425" cy="1543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A21A03-DF9E-4840-A8F0-9475124B70E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44604" y="1236703"/>
            <a:ext cx="2099460" cy="1640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40A0A-31C7-405B-85C5-D4E3AAA1F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11901"/>
          <a:stretch/>
        </p:blipFill>
        <p:spPr>
          <a:xfrm>
            <a:off x="9010711" y="3285273"/>
            <a:ext cx="2798425" cy="35858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F64E6D-E13A-46FE-AD5B-D2EEFCD6DA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0621" y="1489453"/>
            <a:ext cx="1077174" cy="107717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26C0FD-C2AD-4503-9A0C-B37098F52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362" y="1420276"/>
            <a:ext cx="1360764" cy="136076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7535D3-0088-4AE0-A5DB-AFACF70698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438" y="1406146"/>
            <a:ext cx="1280405" cy="12804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2811E-FEC6-4A4E-9B50-53BCC6D95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725" y="1495810"/>
            <a:ext cx="1097858" cy="11010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D6EC2E-38E9-411D-B7BD-0277A6AFCA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9571" y="1586542"/>
            <a:ext cx="1289413" cy="967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790B89E-091C-4ABC-BA61-F274F2BD020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4" b="-3520"/>
          <a:stretch/>
        </p:blipFill>
        <p:spPr>
          <a:xfrm>
            <a:off x="9979102" y="1501499"/>
            <a:ext cx="1023266" cy="11474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29722CF-0FC9-42C8-9CB8-5ECA661F01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31" y="1316373"/>
            <a:ext cx="1346229" cy="13462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B3668BB-AF43-4CC8-BA84-63222646A6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243" y="1500534"/>
            <a:ext cx="1362883" cy="113907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971F03-D3F2-468E-8276-F1DCC0557B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6" y="1516569"/>
            <a:ext cx="1050058" cy="1050058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6120" y="2290714"/>
            <a:ext cx="21621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55638 0.1324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6758 0.13334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19127 0.13912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5677 0.00394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36588 0.00625 " pathEditMode="relative" rAng="0" ptsTypes="AA">
                                      <p:cBhvr>
                                        <p:cTn id="10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114 0.00278 " pathEditMode="relative" rAng="0" ptsTypes="AA">
                                      <p:cBhvr>
                                        <p:cTn id="12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55494 -0.12037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7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36537 -0.12523 " pathEditMode="relative" rAng="0" ptsTypes="AA">
                                      <p:cBhvr>
                                        <p:cTn id="170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19141 -0.12408 " pathEditMode="relative" rAng="0" ptsTypes="AA">
                                      <p:cBhvr>
                                        <p:cTn id="19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FBA82F-A61C-4A07-ACD5-3375CA48C9DC}"/>
</file>

<file path=customXml/itemProps2.xml><?xml version="1.0" encoding="utf-8"?>
<ds:datastoreItem xmlns:ds="http://schemas.openxmlformats.org/officeDocument/2006/customXml" ds:itemID="{951A1C39-B7AC-4152-810D-B52A93BAFAFB}"/>
</file>

<file path=customXml/itemProps3.xml><?xml version="1.0" encoding="utf-8"?>
<ds:datastoreItem xmlns:ds="http://schemas.openxmlformats.org/officeDocument/2006/customXml" ds:itemID="{298D1057-F844-45F9-8CB5-8873D1A54A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Администратор</cp:lastModifiedBy>
  <cp:revision>72</cp:revision>
  <dcterms:created xsi:type="dcterms:W3CDTF">2024-01-13T20:25:58Z</dcterms:created>
  <dcterms:modified xsi:type="dcterms:W3CDTF">2024-12-26T19:08:37Z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