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80DBD-92AA-4BE3-BA68-90A904CD61C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ина, облако, небо, рисунок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2" name="Группа 31"/>
          <p:cNvGrpSpPr/>
          <p:nvPr/>
        </p:nvGrpSpPr>
        <p:grpSpPr>
          <a:xfrm rot="20351411">
            <a:off x="5568689" y="154983"/>
            <a:ext cx="6553991" cy="6548034"/>
            <a:chOff x="5559559" y="309966"/>
            <a:chExt cx="6553991" cy="6548034"/>
          </a:xfrm>
        </p:grpSpPr>
        <p:pic>
          <p:nvPicPr>
            <p:cNvPr id="8" name="Picture 4" descr="https://i.pinimg.com/originals/34/28/89/342889d9fd02608dfac31f7c0e64ef6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9559" y="309966"/>
              <a:ext cx="6553991" cy="65480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Рисунок 17" descr="Изображение выглядит как транспорт, транспортное средство, автобус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73659">
              <a:off x="6101354" y="1889470"/>
              <a:ext cx="2000927" cy="2000927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картина, рисунок, растение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518965">
              <a:off x="7399888" y="982963"/>
              <a:ext cx="1357474" cy="1357474"/>
            </a:xfrm>
            <a:prstGeom prst="rect">
              <a:avLst/>
            </a:prstGeom>
          </p:spPr>
        </p:pic>
        <p:pic>
          <p:nvPicPr>
            <p:cNvPr id="22" name="Рисунок 21" descr="Изображение выглядит как компас, круг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1744" y="905870"/>
              <a:ext cx="1465844" cy="1465844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фрукт, Натуральные продукты, ананас, Ананас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815010">
              <a:off x="9682070" y="1793962"/>
              <a:ext cx="1913258" cy="1972804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часы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157378">
              <a:off x="10085699" y="3639802"/>
              <a:ext cx="1483313" cy="1483313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растение, цветочный горшок, рисунок, кактус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355142">
              <a:off x="8633505" y="4647581"/>
              <a:ext cx="1861115" cy="1861115"/>
            </a:xfrm>
            <a:prstGeom prst="rect">
              <a:avLst/>
            </a:prstGeom>
          </p:spPr>
        </p:pic>
        <p:pic>
          <p:nvPicPr>
            <p:cNvPr id="29" name="Рисунок 28" descr="Изображение выглядит как зарисовка, рисунок, искусство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849219">
              <a:off x="6021267" y="3597333"/>
              <a:ext cx="1821661" cy="1821661"/>
            </a:xfrm>
            <a:prstGeom prst="rect">
              <a:avLst/>
            </a:prstGeom>
          </p:spPr>
        </p:pic>
        <p:pic>
          <p:nvPicPr>
            <p:cNvPr id="31" name="Рисунок 30" descr="Изображение выглядит как рис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98295">
              <a:off x="7273896" y="4524583"/>
              <a:ext cx="1654643" cy="1654643"/>
            </a:xfrm>
            <a:prstGeom prst="rect">
              <a:avLst/>
            </a:prstGeom>
          </p:spPr>
        </p:pic>
      </p:grpSp>
      <p:sp>
        <p:nvSpPr>
          <p:cNvPr id="33" name="Стрелка: вправо 32"/>
          <p:cNvSpPr/>
          <p:nvPr/>
        </p:nvSpPr>
        <p:spPr>
          <a:xfrm>
            <a:off x="3587961" y="2900418"/>
            <a:ext cx="2062704" cy="1021713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381000" y="164871"/>
            <a:ext cx="5874527" cy="1034713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22" y="100749"/>
            <a:ext cx="1124903" cy="116292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22" y="111182"/>
            <a:ext cx="1124903" cy="1162928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117" y="111182"/>
            <a:ext cx="1124903" cy="1162928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21" y="98431"/>
            <a:ext cx="1124903" cy="116292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21" y="112824"/>
            <a:ext cx="1124903" cy="116292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026" y="108749"/>
            <a:ext cx="1124903" cy="1162928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463" y="111182"/>
            <a:ext cx="1124903" cy="1162928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381" y="120683"/>
            <a:ext cx="1124903" cy="1162928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981" y="131116"/>
            <a:ext cx="1124903" cy="1162928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076" y="131116"/>
            <a:ext cx="1124903" cy="1162928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422" y="131116"/>
            <a:ext cx="1124903" cy="1162928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462" y="106316"/>
            <a:ext cx="1124903" cy="1162928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290" y="112692"/>
            <a:ext cx="1124903" cy="1162928"/>
          </a:xfrm>
          <a:prstGeom prst="rect">
            <a:avLst/>
          </a:prstGeom>
        </p:spPr>
      </p:pic>
      <p:pic>
        <p:nvPicPr>
          <p:cNvPr id="43" name="Рисунок 42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980" y="131116"/>
            <a:ext cx="1124903" cy="1162928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075" y="131116"/>
            <a:ext cx="1124903" cy="1162928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421" y="131116"/>
            <a:ext cx="1124903" cy="1162928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2555" y="3041650"/>
            <a:ext cx="3400425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1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500000">
                                      <p:cBhvr>
                                        <p:cTn id="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4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5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6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900000">
                                      <p:cBhvr>
                                        <p:cTn id="6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2024-04-28T21:14:00Z</dcterms:created>
  <dcterms:modified xsi:type="dcterms:W3CDTF">2024-11-15T10:43:42Z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7BE22AADA38F41B98E41602B1EADE1FA_12</vt:lpwstr>
  </property>
  <property fmtid="{D5CDD505-2E9C-101B-9397-08002B2CF9AE}" pid="3" name="KSOProductBuildVer">
    <vt:lpwstr>1033-12.2.0.17119</vt:lpwstr>
  </property>
</Properties>
</file>