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638550"/>
            <a:ext cx="32099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