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>
        <p:scale>
          <a:sx n="200" d="100"/>
          <a:sy n="200" d="100"/>
        </p:scale>
        <p:origin x="-174" y="-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7125" y="42420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Группа 82"/>
          <p:cNvGrpSpPr/>
          <p:nvPr/>
        </p:nvGrpSpPr>
        <p:grpSpPr>
          <a:xfrm>
            <a:off x="6776350" y="2889262"/>
            <a:ext cx="1823263" cy="1362075"/>
            <a:chOff x="7567468" y="1617299"/>
            <a:chExt cx="1823263" cy="1362075"/>
          </a:xfrm>
        </p:grpSpPr>
        <p:sp>
          <p:nvSpPr>
            <p:cNvPr id="81" name="Овал 80"/>
            <p:cNvSpPr/>
            <p:nvPr/>
          </p:nvSpPr>
          <p:spPr>
            <a:xfrm>
              <a:off x="7567468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91793" y="2002345"/>
              <a:ext cx="1798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17161" y="-2544531"/>
            <a:ext cx="2306404" cy="1549878"/>
            <a:chOff x="2317161" y="-2544531"/>
            <a:chExt cx="2306404" cy="1549878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2669406" y="-2896776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 descr="Изображение выглядит как иллюстрация, графическая вставка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174" y="-2289861"/>
              <a:ext cx="1213391" cy="1213391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136250" y="-2493270"/>
            <a:ext cx="2341644" cy="1460216"/>
            <a:chOff x="5386857" y="-2252000"/>
            <a:chExt cx="2341644" cy="1460216"/>
          </a:xfrm>
        </p:grpSpPr>
        <p:pic>
          <p:nvPicPr>
            <p:cNvPr id="18" name="Picture 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5922445" y="-2597841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зарисовка, рисунок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857" y="-2038544"/>
              <a:ext cx="1223463" cy="122346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3529589" y="-2525536"/>
            <a:ext cx="2177514" cy="1524745"/>
            <a:chOff x="5522630" y="-2411000"/>
            <a:chExt cx="2177514" cy="1524745"/>
          </a:xfrm>
        </p:grpSpPr>
        <p:pic>
          <p:nvPicPr>
            <p:cNvPr id="24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5522630" y="-2411000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Рисунок 21" descr="Изображение выглядит как одежда, зарисовка, рисунок, обувь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296" y="-2388049"/>
              <a:ext cx="1501794" cy="1501794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660094" y="-3159334"/>
            <a:ext cx="1511604" cy="2190324"/>
            <a:chOff x="6926545" y="-3159334"/>
            <a:chExt cx="1511604" cy="2190324"/>
          </a:xfrm>
        </p:grpSpPr>
        <p:pic>
          <p:nvPicPr>
            <p:cNvPr id="28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6567895" y="-2800684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817" y="-2886527"/>
              <a:ext cx="1193332" cy="119333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181587" y="-2435643"/>
            <a:ext cx="2151897" cy="1485834"/>
            <a:chOff x="6632002" y="-2461733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6632002" y="-2461733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32" descr="Изображение выглядит как мультфильм, замок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187" y="-2159202"/>
              <a:ext cx="982238" cy="98223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4155077" y="-3152688"/>
            <a:ext cx="1584863" cy="2151897"/>
            <a:chOff x="6704589" y="-3101707"/>
            <a:chExt cx="1584863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6415960" y="-2768675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589" y="-2851850"/>
              <a:ext cx="1584863" cy="158486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456396" y="-3159334"/>
            <a:ext cx="1473024" cy="2190324"/>
            <a:chOff x="8407139" y="-3230027"/>
            <a:chExt cx="1473024" cy="2190324"/>
          </a:xfrm>
        </p:grpSpPr>
        <p:pic>
          <p:nvPicPr>
            <p:cNvPr id="37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8048489" y="-2871377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8399">
              <a:off x="8481336" y="-2784388"/>
              <a:ext cx="1299046" cy="1299046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783635" y="-3178305"/>
            <a:ext cx="1604786" cy="2177514"/>
            <a:chOff x="7583914" y="-3127322"/>
            <a:chExt cx="1604786" cy="2177514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 rot="5400000">
              <a:off x="7238074" y="-278148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палец, рука, Язык жестов, перчатки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4" b="22755"/>
            <a:stretch>
              <a:fillRect/>
            </a:stretch>
          </p:blipFill>
          <p:spPr>
            <a:xfrm>
              <a:off x="8267950" y="-2289861"/>
              <a:ext cx="920750" cy="813998"/>
            </a:xfrm>
            <a:prstGeom prst="rect">
              <a:avLst/>
            </a:prstGeom>
          </p:spPr>
        </p:pic>
        <p:cxnSp>
          <p:nvCxnSpPr>
            <p:cNvPr id="51" name="Прямая со стрелкой 50"/>
            <p:cNvCxnSpPr/>
            <p:nvPr/>
          </p:nvCxnSpPr>
          <p:spPr>
            <a:xfrm>
              <a:off x="7841483" y="-2289861"/>
              <a:ext cx="485348" cy="24571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>
            <a:off x="3617528" y="-3781846"/>
            <a:ext cx="1708570" cy="2882004"/>
            <a:chOff x="8842549" y="-3505174"/>
            <a:chExt cx="1708570" cy="2882004"/>
          </a:xfrm>
        </p:grpSpPr>
        <p:pic>
          <p:nvPicPr>
            <p:cNvPr id="43" name="Picture 1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" t="9510" r="82393" b="37122"/>
            <a:stretch>
              <a:fillRect/>
            </a:stretch>
          </p:blipFill>
          <p:spPr bwMode="auto">
            <a:xfrm>
              <a:off x="9261597" y="-3505174"/>
              <a:ext cx="794153" cy="2882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Рисунок 59" descr="Изображение выглядит как конфета, ед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2549" y="-2851637"/>
              <a:ext cx="1708570" cy="1708570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91" y="1266260"/>
            <a:ext cx="4470149" cy="4608078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46440" y="2994660"/>
            <a:ext cx="341947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4.58333E-6 0.6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65949 L 0.12591 0.657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91 0.65741 L 0.12552 1.07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01342 0.658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2 0.65857 L -0.10169 0.659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69 0.65949 L -0.10143 1.077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00494 0.65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0.65648 L -0.09414 0.658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4 0.65833 L -0.08516 1.076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1927 0.675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67547 L 0.18958 0.67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58 0.67778 L 0.23711 0.97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02812 0.637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0.63796 L 0.16328 0.634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0.63426 L 0.16367 0.866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0026 0.611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61181 L -0.25534 0.6201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34 0.62014 L -0.25417 0.9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0.60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60301 L -0.08164 0.60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64 0.6088 L -0.08073 0.8699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4.16667E-7 0.5699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56991 L -0.13841 0.56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41 0.5669 L -0.13776 0.7701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0833 0.6175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61759 L 0.09948 0.6168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61689 L 0.09948 0.6597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11</cp:revision>
  <dcterms:created xsi:type="dcterms:W3CDTF">2024-05-14T09:30:00Z</dcterms:created>
  <dcterms:modified xsi:type="dcterms:W3CDTF">2024-06-20T13:37:56Z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131B4110DBE44E58BBEC11DDD01D7EC7_12</vt:lpwstr>
  </property>
  <property fmtid="{D5CDD505-2E9C-101B-9397-08002B2CF9AE}" pid="3" name="KSOProductBuildVer">
    <vt:lpwstr>1033-12.2.0.17119</vt:lpwstr>
  </property>
</Properties>
</file>