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3677-51FB-4342-97EE-E72AF179BBDE}" type="datetimeFigureOut">
              <a:rPr lang="ru-RU" smtClean="0"/>
              <a:t>чт 29.08.24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832B-32E7-4F2C-91FB-01E2DF85C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380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3677-51FB-4342-97EE-E72AF179BBDE}" type="datetimeFigureOut">
              <a:rPr lang="ru-RU" smtClean="0"/>
              <a:t>чт 29.08.24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832B-32E7-4F2C-91FB-01E2DF85C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801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3677-51FB-4342-97EE-E72AF179BBDE}" type="datetimeFigureOut">
              <a:rPr lang="ru-RU" smtClean="0"/>
              <a:t>чт 29.08.24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832B-32E7-4F2C-91FB-01E2DF85C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718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3677-51FB-4342-97EE-E72AF179BBDE}" type="datetimeFigureOut">
              <a:rPr lang="ru-RU" smtClean="0"/>
              <a:t>чт 29.08.24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832B-32E7-4F2C-91FB-01E2DF85C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987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3677-51FB-4342-97EE-E72AF179BBDE}" type="datetimeFigureOut">
              <a:rPr lang="ru-RU" smtClean="0"/>
              <a:t>чт 29.08.24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832B-32E7-4F2C-91FB-01E2DF85C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085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3677-51FB-4342-97EE-E72AF179BBDE}" type="datetimeFigureOut">
              <a:rPr lang="ru-RU" smtClean="0"/>
              <a:t>чт 29.08.24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832B-32E7-4F2C-91FB-01E2DF85C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921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3677-51FB-4342-97EE-E72AF179BBDE}" type="datetimeFigureOut">
              <a:rPr lang="ru-RU" smtClean="0"/>
              <a:t>чт 29.08.24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832B-32E7-4F2C-91FB-01E2DF85C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15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3677-51FB-4342-97EE-E72AF179BBDE}" type="datetimeFigureOut">
              <a:rPr lang="ru-RU" smtClean="0"/>
              <a:t>чт 29.08.24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832B-32E7-4F2C-91FB-01E2DF85C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437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3677-51FB-4342-97EE-E72AF179BBDE}" type="datetimeFigureOut">
              <a:rPr lang="ru-RU" smtClean="0"/>
              <a:t>чт 29.08.24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832B-32E7-4F2C-91FB-01E2DF85C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500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3677-51FB-4342-97EE-E72AF179BBDE}" type="datetimeFigureOut">
              <a:rPr lang="ru-RU" smtClean="0"/>
              <a:t>чт 29.08.24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832B-32E7-4F2C-91FB-01E2DF85C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251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3677-51FB-4342-97EE-E72AF179BBDE}" type="datetimeFigureOut">
              <a:rPr lang="ru-RU" smtClean="0"/>
              <a:t>чт 29.08.24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832B-32E7-4F2C-91FB-01E2DF85C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7113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63677-51FB-4342-97EE-E72AF179BBDE}" type="datetimeFigureOut">
              <a:rPr lang="ru-RU" smtClean="0"/>
              <a:t>чт 29.08.24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5832B-32E7-4F2C-91FB-01E2DF85C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612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Relationship Id="rId2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2"/>
            <a:ext cx="12192000" cy="68572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4749" y="53304"/>
            <a:ext cx="747252" cy="694813"/>
          </a:xfrm>
          <a:prstGeom prst="rect">
            <a:avLst/>
          </a:prstGeom>
        </p:spPr>
      </p:pic>
      <p:pic>
        <p:nvPicPr>
          <p:cNvPr id="6" name="gjl 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0524"/>
            <a:ext cx="975359" cy="98747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842969" y="555031"/>
            <a:ext cx="8321040" cy="54495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160" y="816317"/>
            <a:ext cx="7821782" cy="495103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335" y="4046567"/>
            <a:ext cx="1720784" cy="172078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10" name="Овал 9"/>
          <p:cNvSpPr/>
          <p:nvPr/>
        </p:nvSpPr>
        <p:spPr>
          <a:xfrm>
            <a:off x="5882640" y="1467487"/>
            <a:ext cx="2278380" cy="2088513"/>
          </a:xfrm>
          <a:prstGeom prst="ellipse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51" r="23559"/>
          <a:stretch/>
        </p:blipFill>
        <p:spPr>
          <a:xfrm flipH="1">
            <a:off x="1131160" y="1945771"/>
            <a:ext cx="1712395" cy="395557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967" y="1653939"/>
            <a:ext cx="1719726" cy="1749979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765" y="1671778"/>
            <a:ext cx="1575436" cy="1575436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594" y="1746757"/>
            <a:ext cx="1360515" cy="1360515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659" y="1716170"/>
            <a:ext cx="1480342" cy="148034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962" y="1898793"/>
            <a:ext cx="1393041" cy="1393041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143" y="1798886"/>
            <a:ext cx="1389638" cy="138963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856" y="1788760"/>
            <a:ext cx="1410326" cy="1410326"/>
          </a:xfrm>
          <a:prstGeom prst="rect">
            <a:avLst/>
          </a:prstGeom>
          <a:effectLst>
            <a:glow rad="127000">
              <a:schemeClr val="bg1">
                <a:alpha val="40000"/>
              </a:schemeClr>
            </a:glo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9782">
            <a:off x="6185574" y="1932852"/>
            <a:ext cx="1601591" cy="1201193"/>
          </a:xfrm>
          <a:prstGeom prst="rect">
            <a:avLst/>
          </a:prstGeom>
          <a:effectLst>
            <a:glow rad="152400">
              <a:schemeClr val="bg1"/>
            </a:glo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547" y="1793453"/>
            <a:ext cx="1363980" cy="1363980"/>
          </a:xfrm>
          <a:prstGeom prst="rect">
            <a:avLst/>
          </a:prstGeom>
          <a:effectLst>
            <a:glow rad="152400">
              <a:schemeClr val="bg1"/>
            </a:glo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596" y="1659466"/>
            <a:ext cx="1584644" cy="158464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679" y="1679938"/>
            <a:ext cx="1442479" cy="1518929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250" y="1725335"/>
            <a:ext cx="1607185" cy="1607185"/>
          </a:xfrm>
          <a:prstGeom prst="rect">
            <a:avLst/>
          </a:prstGeom>
          <a:effectLst>
            <a:glow rad="177800">
              <a:schemeClr val="bg1"/>
            </a:glo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847" y="1261164"/>
            <a:ext cx="2430493" cy="2430493"/>
          </a:xfrm>
          <a:prstGeom prst="rect">
            <a:avLst/>
          </a:prstGeom>
          <a:effectLst>
            <a:glow rad="177800">
              <a:schemeClr val="bg1"/>
            </a:glo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55"/>
          <a:stretch/>
        </p:blipFill>
        <p:spPr>
          <a:xfrm>
            <a:off x="5895225" y="1574253"/>
            <a:ext cx="2231579" cy="1690302"/>
          </a:xfrm>
          <a:prstGeom prst="rect">
            <a:avLst/>
          </a:prstGeom>
          <a:effectLst>
            <a:glow rad="228600">
              <a:schemeClr val="bg1"/>
            </a:glow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982" y="1756430"/>
            <a:ext cx="1600200" cy="1600200"/>
          </a:xfrm>
          <a:prstGeom prst="rect">
            <a:avLst/>
          </a:prstGeom>
          <a:effectLst>
            <a:glow rad="152400">
              <a:schemeClr val="bg1"/>
            </a:glow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964" y="1529174"/>
            <a:ext cx="1845227" cy="1845227"/>
          </a:xfrm>
          <a:prstGeom prst="rect">
            <a:avLst/>
          </a:prstGeom>
          <a:effectLst>
            <a:glow rad="203200">
              <a:schemeClr val="bg1"/>
            </a:glo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91437"/>
            <a:ext cx="1741251" cy="1741251"/>
          </a:xfrm>
          <a:prstGeom prst="rect">
            <a:avLst/>
          </a:prstGeom>
          <a:effectLst>
            <a:glow rad="203200">
              <a:schemeClr val="bg1"/>
            </a:glo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020" y="1636097"/>
            <a:ext cx="1697230" cy="1697230"/>
          </a:xfrm>
          <a:prstGeom prst="rect">
            <a:avLst/>
          </a:prstGeom>
          <a:effectLst>
            <a:glow rad="330200">
              <a:schemeClr val="bg1"/>
            </a:glo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051" y="1575026"/>
            <a:ext cx="1615926" cy="1615926"/>
          </a:xfrm>
          <a:prstGeom prst="rect">
            <a:avLst/>
          </a:prstGeom>
          <a:effectLst>
            <a:glow rad="152400">
              <a:schemeClr val="bg1"/>
            </a:glow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796" y="1380991"/>
            <a:ext cx="2051913" cy="2051913"/>
          </a:xfrm>
          <a:prstGeom prst="rect">
            <a:avLst/>
          </a:prstGeom>
        </p:spPr>
      </p:pic>
      <p:pic>
        <p:nvPicPr>
          <p:cNvPr id="165" name="Picture 164" descr="image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296399" y="3886198"/>
            <a:ext cx="2066924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4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81481E-6 L -0.29258 0.34769 " pathEditMode="relative" rAng="0" ptsTypes="AA">
                                      <p:cBhvr>
                                        <p:cTn id="17" dur="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35" y="1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59259E-6 L -0.29258 0.33796 " pathEditMode="relative" rAng="0" ptsTypes="AA">
                                      <p:cBhvr>
                                        <p:cTn id="48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35" y="1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-0.28698 0.34283 " pathEditMode="relative" rAng="0" ptsTypes="AA">
                                      <p:cBhvr>
                                        <p:cTn id="65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49" y="1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 L -0.30195 0.36019 " pathEditMode="relative" rAng="0" ptsTypes="AA">
                                      <p:cBhvr>
                                        <p:cTn id="97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4" y="1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500"/>
                            </p:stCondLst>
                            <p:childTnLst>
                              <p:par>
                                <p:cTn id="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000"/>
                            </p:stCondLst>
                            <p:childTnLst>
                              <p:par>
                                <p:cTn id="1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750"/>
                            </p:stCondLst>
                            <p:childTnLst>
                              <p:par>
                                <p:cTn id="1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81481E-6 L -0.2823 0.31967 " pathEditMode="relative" rAng="0" ptsTypes="AA">
                                      <p:cBhvr>
                                        <p:cTn id="121" dur="2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15" y="1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500"/>
                            </p:stCondLst>
                            <p:childTnLst>
                              <p:par>
                                <p:cTn id="1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000"/>
                            </p:stCondLst>
                            <p:childTnLst>
                              <p:par>
                                <p:cTn id="1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750"/>
                            </p:stCondLst>
                            <p:childTnLst>
                              <p:par>
                                <p:cTn id="1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50"/>
                            </p:stCondLst>
                            <p:childTnLst>
                              <p:par>
                                <p:cTn id="1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7037E-6 L -0.3013 0.34514 " pathEditMode="relative" rAng="0" ptsTypes="AA">
                                      <p:cBhvr>
                                        <p:cTn id="152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65" y="1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500"/>
                            </p:stCondLst>
                            <p:childTnLst>
                              <p:par>
                                <p:cTn id="15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11</cp:revision>
  <dcterms:created xsi:type="dcterms:W3CDTF">2024-08-24T01:54:20Z</dcterms:created>
  <dcterms:modified xsi:type="dcterms:W3CDTF">2024-08-29T13:40:21Z</dcterms:modified>
</cp:coreProperties>
</file>