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0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1081" y="4080818"/>
              <a:ext cx="1051460" cy="1051460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74878"/>
            <a:ext cx="1163881" cy="1133409"/>
            <a:chOff x="1245568" y="5197852"/>
            <a:chExt cx="1163881" cy="113340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7681" y="5259761"/>
              <a:ext cx="970044" cy="970044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8413" y="4130274"/>
              <a:ext cx="905874" cy="905874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0828"/>
            <a:ext cx="1163881" cy="1137459"/>
            <a:chOff x="1245568" y="5193802"/>
            <a:chExt cx="1163881" cy="113745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899" y="5193802"/>
              <a:ext cx="1029045" cy="102904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9570"/>
              <a:ext cx="948263" cy="948263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4037735"/>
              <a:ext cx="1133409" cy="1133409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9499" y="4112929"/>
              <a:ext cx="1021360" cy="1021360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96845"/>
            <a:ext cx="1163881" cy="1133409"/>
            <a:chOff x="1221890" y="4016507"/>
            <a:chExt cx="1163881" cy="1133409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7213" y="4073097"/>
              <a:ext cx="963711" cy="972903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5460" y="5135399"/>
            <a:ext cx="1163881" cy="1158783"/>
            <a:chOff x="1245568" y="5172478"/>
            <a:chExt cx="1163881" cy="1158783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312" y="5172478"/>
              <a:ext cx="1106521" cy="110652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1247274" y="1655535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16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Arial Black" panose="020B0A04020102020204" pitchFamily="34" charset="0"/>
                </a:rPr>
                <a:t>Ш/Ж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</cp:revision>
  <dcterms:created xsi:type="dcterms:W3CDTF">2024-08-18T15:47:58Z</dcterms:created>
  <dcterms:modified xsi:type="dcterms:W3CDTF">2024-11-20T11:45:50Z</dcterms:modified>
</cp:coreProperties>
</file>