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18" name="Рисунок 1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5070" y="1860550"/>
            <a:ext cx="20288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2024-05-08T18:37:00Z</dcterms:created>
  <dcterms:modified xsi:type="dcterms:W3CDTF">2024-07-11T08:50:08Z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