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сахврница">
            <a:extLst>
              <a:ext uri="{FF2B5EF4-FFF2-40B4-BE49-F238E27FC236}">
                <a16:creationId xmlns:a16="http://schemas.microsoft.com/office/drawing/2014/main" id="{5A420D2A-7565-44B4-9AE2-D9C69AE25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8" y="109017"/>
            <a:ext cx="1686232" cy="1686232"/>
          </a:xfrm>
          <a:prstGeom prst="rect">
            <a:avLst/>
          </a:prstGeom>
        </p:spPr>
      </p:pic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448" y="1610149"/>
            <a:ext cx="1314356" cy="1314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23" name="Google Shape;84;p1">
            <a:extLst>
              <a:ext uri="{FF2B5EF4-FFF2-40B4-BE49-F238E27FC236}">
                <a16:creationId xmlns:a16="http://schemas.microsoft.com/office/drawing/2014/main" id="{4F12A80A-C000-489C-A6FF-B71A1BFE967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970" y="1551562"/>
            <a:ext cx="1147811" cy="1147811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0131" y="3429000"/>
            <a:ext cx="2400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0195 0.1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2024-08-13T08:09:47Z</dcterms:created>
  <dcterms:modified xsi:type="dcterms:W3CDTF">2024-08-17T05:34:04Z</dcterms:modified>
</cp:coreProperties>
</file>