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9750" y="2345690"/>
            <a:ext cx="1914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