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>
            <a:fillRect/>
          </a:stretch>
        </p:blipFill>
        <p:spPr>
          <a:xfrm>
            <a:off x="3102190" y="4414392"/>
            <a:ext cx="2675217" cy="24454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5810" y="2146376"/>
            <a:ext cx="1586331" cy="158633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3525" y="3250286"/>
            <a:ext cx="1762824" cy="1609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065" y="108844"/>
            <a:ext cx="885949" cy="8287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1282665" y="383458"/>
            <a:ext cx="1724376" cy="22643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62" y="3751671"/>
            <a:ext cx="996252" cy="7676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897">
            <a:off x="4555377" y="3085199"/>
            <a:ext cx="764712" cy="7647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15" y="4269036"/>
            <a:ext cx="2826745" cy="230387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73029" y="4261426"/>
            <a:ext cx="1379148" cy="137465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019867">
            <a:off x="7629686" y="144469"/>
            <a:ext cx="2115110" cy="158633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8761"/>
          <a:stretch>
            <a:fillRect/>
          </a:stretch>
        </p:blipFill>
        <p:spPr>
          <a:xfrm rot="1640199">
            <a:off x="7561280" y="5581229"/>
            <a:ext cx="1298618" cy="12429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445">
            <a:off x="6779805" y="5665623"/>
            <a:ext cx="784544" cy="9806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528852" y="5887486"/>
            <a:ext cx="996253" cy="1005665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480" y="2873375"/>
            <a:ext cx="1428750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23073 -0.082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2.96296E-6 L 0.23307 -0.3143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4.81481E-6 L -0.22656 -0.1923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2.22222E-6 L -0.34545 -0.5064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9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1.85185E-6 L -0.2806 -0.2268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6 4.44444E-6 L 0.05469 0.1342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4.07407E-6 L 0.11315 0.6145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1" y="3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10</cp:revision>
  <dcterms:created xsi:type="dcterms:W3CDTF">2024-04-17T14:52:00Z</dcterms:created>
  <dcterms:modified xsi:type="dcterms:W3CDTF">2024-06-13T12:47:24Z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3E8DEFF52E0F47B1B9EF4EDFB19A4D8E_12</vt:lpwstr>
  </property>
  <property fmtid="{D5CDD505-2E9C-101B-9397-08002B2CF9AE}" pid="3" name="KSOProductBuildVer">
    <vt:lpwstr>1033-12.2.0.17119</vt:lpwstr>
  </property>
</Properties>
</file>