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66D0E-CAF0-47C0-985B-E943E1CBEECD}" type="datetimeFigureOut">
              <a:rPr lang="ru-RU" smtClean="0"/>
              <a:t>04.09.2025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6D353-FE08-41C1-A01D-671E5CCAD8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4989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66D0E-CAF0-47C0-985B-E943E1CBEECD}" type="datetimeFigureOut">
              <a:rPr lang="ru-RU" smtClean="0"/>
              <a:t>04.09.2025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6D353-FE08-41C1-A01D-671E5CCAD8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2429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66D0E-CAF0-47C0-985B-E943E1CBEECD}" type="datetimeFigureOut">
              <a:rPr lang="ru-RU" smtClean="0"/>
              <a:t>04.09.2025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6D353-FE08-41C1-A01D-671E5CCAD8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3893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66D0E-CAF0-47C0-985B-E943E1CBEECD}" type="datetimeFigureOut">
              <a:rPr lang="ru-RU" smtClean="0"/>
              <a:t>04.09.2025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6D353-FE08-41C1-A01D-671E5CCAD8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0256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66D0E-CAF0-47C0-985B-E943E1CBEECD}" type="datetimeFigureOut">
              <a:rPr lang="ru-RU" smtClean="0"/>
              <a:t>04.09.2025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6D353-FE08-41C1-A01D-671E5CCAD8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290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66D0E-CAF0-47C0-985B-E943E1CBEECD}" type="datetimeFigureOut">
              <a:rPr lang="ru-RU" smtClean="0"/>
              <a:t>04.09.2025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6D353-FE08-41C1-A01D-671E5CCAD8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2010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66D0E-CAF0-47C0-985B-E943E1CBEECD}" type="datetimeFigureOut">
              <a:rPr lang="ru-RU" smtClean="0"/>
              <a:t>04.09.2025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6D353-FE08-41C1-A01D-671E5CCAD8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449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66D0E-CAF0-47C0-985B-E943E1CBEECD}" type="datetimeFigureOut">
              <a:rPr lang="ru-RU" smtClean="0"/>
              <a:t>04.09.2025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6D353-FE08-41C1-A01D-671E5CCAD8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6207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66D0E-CAF0-47C0-985B-E943E1CBEECD}" type="datetimeFigureOut">
              <a:rPr lang="ru-RU" smtClean="0"/>
              <a:t>04.09.2025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6D353-FE08-41C1-A01D-671E5CCAD8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959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66D0E-CAF0-47C0-985B-E943E1CBEECD}" type="datetimeFigureOut">
              <a:rPr lang="ru-RU" smtClean="0"/>
              <a:t>04.09.2025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6D353-FE08-41C1-A01D-671E5CCAD8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5862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66D0E-CAF0-47C0-985B-E943E1CBEECD}" type="datetimeFigureOut">
              <a:rPr lang="ru-RU" smtClean="0"/>
              <a:t>04.09.2025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6D353-FE08-41C1-A01D-671E5CCAD8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781300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366D0E-CAF0-47C0-985B-E943E1CBEECD}" type="datetimeFigureOut">
              <a:rPr lang="ru-RU" smtClean="0"/>
              <a:t>04.09.2025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56D353-FE08-41C1-A01D-671E5CCAD8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0911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756139" y="1151792"/>
            <a:ext cx="7341576" cy="318281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318" y="1487749"/>
            <a:ext cx="2239030" cy="2239030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1207020" y="2078029"/>
            <a:ext cx="1260000" cy="1260000"/>
            <a:chOff x="1374073" y="1301261"/>
            <a:chExt cx="1440000" cy="1440000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1374073" y="1301261"/>
              <a:ext cx="1440000" cy="1440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Овал 4"/>
            <p:cNvSpPr/>
            <p:nvPr/>
          </p:nvSpPr>
          <p:spPr>
            <a:xfrm>
              <a:off x="1464073" y="1391261"/>
              <a:ext cx="1260000" cy="1260000"/>
            </a:xfrm>
            <a:prstGeom prst="ellipse">
              <a:avLst/>
            </a:prstGeom>
            <a:solidFill>
              <a:srgbClr val="00B0F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1265471" y="3346089"/>
            <a:ext cx="683224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        </a:t>
            </a:r>
            <a:r>
              <a:rPr lang="ru-RU" sz="32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ко-роб-</a:t>
            </a:r>
            <a:r>
              <a:rPr lang="ru-RU" sz="3200" b="1" cap="none" spc="0" dirty="0" err="1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</a:t>
            </a:r>
            <a:r>
              <a:rPr lang="uk-UA" sz="32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3200" b="1" cap="none" spc="0" dirty="0" err="1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32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-ре-</a:t>
            </a:r>
            <a:r>
              <a:rPr lang="ru-RU" sz="3200" b="1" cap="none" spc="0" dirty="0" err="1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нье</a:t>
            </a:r>
            <a:r>
              <a:rPr lang="ru-RU" sz="44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endParaRPr lang="ru-RU" sz="44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65471" y="3343939"/>
            <a:ext cx="683224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        </a:t>
            </a:r>
            <a:r>
              <a:rPr lang="ru-RU" sz="32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ко-роб-</a:t>
            </a:r>
            <a:r>
              <a:rPr lang="ru-RU" sz="3200" b="1" cap="none" spc="0" dirty="0" err="1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</a:t>
            </a:r>
            <a:r>
              <a:rPr lang="uk-UA" sz="32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32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ка-</a:t>
            </a:r>
            <a:r>
              <a:rPr lang="ru-RU" sz="3200" b="1" cap="none" spc="0" dirty="0" err="1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пус</a:t>
            </a:r>
            <a:r>
              <a:rPr lang="ru-RU" sz="32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-та</a:t>
            </a:r>
            <a:r>
              <a:rPr lang="ru-RU" sz="44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endParaRPr lang="ru-RU" sz="44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77146" y="3340389"/>
            <a:ext cx="683224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        </a:t>
            </a:r>
            <a:r>
              <a:rPr lang="ru-RU" sz="32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ко-роб-</a:t>
            </a:r>
            <a:r>
              <a:rPr lang="ru-RU" sz="3200" b="1" cap="none" spc="0" dirty="0" err="1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</a:t>
            </a:r>
            <a:r>
              <a:rPr lang="uk-UA" sz="32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32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ла-</a:t>
            </a:r>
            <a:r>
              <a:rPr lang="ru-RU" sz="3200" b="1" cap="none" spc="0" dirty="0" err="1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ван</a:t>
            </a:r>
            <a:r>
              <a:rPr lang="ru-RU" sz="32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-да</a:t>
            </a:r>
            <a:r>
              <a:rPr lang="ru-RU" sz="44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endParaRPr lang="ru-RU" sz="44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374676" y="3362353"/>
            <a:ext cx="683224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        </a:t>
            </a:r>
            <a:r>
              <a:rPr lang="ru-RU" sz="32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ко-роб-</a:t>
            </a:r>
            <a:r>
              <a:rPr lang="ru-RU" sz="3200" b="1" cap="none" spc="0" dirty="0" err="1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</a:t>
            </a:r>
            <a:r>
              <a:rPr lang="uk-UA" sz="32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32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кон-</a:t>
            </a:r>
            <a:r>
              <a:rPr lang="ru-RU" sz="3200" b="1" dirty="0" err="1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фе</a:t>
            </a:r>
            <a:r>
              <a:rPr lang="ru-RU" sz="32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-ты</a:t>
            </a:r>
            <a:r>
              <a:rPr lang="ru-RU" sz="44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endParaRPr lang="ru-RU" sz="44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74676" y="3357332"/>
            <a:ext cx="683224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        </a:t>
            </a:r>
            <a:r>
              <a:rPr lang="ru-RU" sz="32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ко-роб-</a:t>
            </a:r>
            <a:r>
              <a:rPr lang="ru-RU" sz="3200" b="1" cap="none" spc="0" dirty="0" err="1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</a:t>
            </a:r>
            <a:r>
              <a:rPr lang="uk-UA" sz="32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3200" b="1" dirty="0" err="1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ро</a:t>
            </a:r>
            <a:r>
              <a:rPr lang="ru-RU" sz="32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3200" b="1" dirty="0" err="1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маш</a:t>
            </a:r>
            <a:r>
              <a:rPr lang="ru-RU" sz="32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-ка</a:t>
            </a:r>
            <a:r>
              <a:rPr lang="ru-RU" sz="44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endParaRPr lang="ru-RU" sz="44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351327" y="3361272"/>
            <a:ext cx="683224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        </a:t>
            </a:r>
            <a:r>
              <a:rPr lang="ru-RU" sz="32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ко-роб-</a:t>
            </a:r>
            <a:r>
              <a:rPr lang="ru-RU" sz="3200" b="1" cap="none" spc="0" dirty="0" err="1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</a:t>
            </a:r>
            <a:r>
              <a:rPr lang="uk-UA" sz="32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3200" b="1" cap="none" spc="0" dirty="0" err="1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по-душ-ка</a:t>
            </a:r>
            <a:r>
              <a:rPr lang="ru-RU" sz="44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endParaRPr lang="ru-RU" sz="44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288820" y="3369242"/>
            <a:ext cx="683224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        </a:t>
            </a:r>
            <a:r>
              <a:rPr lang="ru-RU" sz="32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ко-роб-</a:t>
            </a:r>
            <a:r>
              <a:rPr lang="ru-RU" sz="3200" b="1" cap="none" spc="0" dirty="0" err="1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</a:t>
            </a:r>
            <a:r>
              <a:rPr lang="uk-UA" sz="32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32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ко-ляс-ка</a:t>
            </a:r>
            <a:r>
              <a:rPr lang="ru-RU" sz="44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endParaRPr lang="ru-RU" sz="44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379" y="1597702"/>
            <a:ext cx="1596019" cy="2074824"/>
          </a:xfrm>
          <a:prstGeom prst="rect">
            <a:avLst/>
          </a:prstGeom>
        </p:spPr>
      </p:pic>
      <p:grpSp>
        <p:nvGrpSpPr>
          <p:cNvPr id="26" name="Группа 25"/>
          <p:cNvGrpSpPr/>
          <p:nvPr/>
        </p:nvGrpSpPr>
        <p:grpSpPr>
          <a:xfrm>
            <a:off x="1207020" y="2079960"/>
            <a:ext cx="1260000" cy="1260000"/>
            <a:chOff x="1374073" y="1301261"/>
            <a:chExt cx="1440000" cy="1440000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1374073" y="1301261"/>
              <a:ext cx="1440000" cy="1440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Овал 27"/>
            <p:cNvSpPr/>
            <p:nvPr/>
          </p:nvSpPr>
          <p:spPr>
            <a:xfrm>
              <a:off x="1464073" y="1391261"/>
              <a:ext cx="1260000" cy="1260000"/>
            </a:xfrm>
            <a:prstGeom prst="ellipse">
              <a:avLst/>
            </a:prstGeom>
            <a:solidFill>
              <a:srgbClr val="00B0F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1207020" y="2080044"/>
            <a:ext cx="1260000" cy="1260000"/>
            <a:chOff x="1374073" y="1301261"/>
            <a:chExt cx="1440000" cy="1440000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1374073" y="1301261"/>
              <a:ext cx="1440000" cy="1440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1464073" y="1391261"/>
              <a:ext cx="1260000" cy="1260000"/>
            </a:xfrm>
            <a:prstGeom prst="ellipse">
              <a:avLst/>
            </a:prstGeom>
            <a:solidFill>
              <a:srgbClr val="00B0F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40" name="Рисунок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318" y="1487749"/>
            <a:ext cx="2239030" cy="223903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631" y="1423998"/>
            <a:ext cx="2177293" cy="2209746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635" y="1479688"/>
            <a:ext cx="2239030" cy="2239030"/>
          </a:xfrm>
          <a:prstGeom prst="rect">
            <a:avLst/>
          </a:prstGeom>
        </p:spPr>
      </p:pic>
      <p:grpSp>
        <p:nvGrpSpPr>
          <p:cNvPr id="44" name="Группа 43"/>
          <p:cNvGrpSpPr/>
          <p:nvPr/>
        </p:nvGrpSpPr>
        <p:grpSpPr>
          <a:xfrm>
            <a:off x="5427644" y="1071158"/>
            <a:ext cx="2636807" cy="2728071"/>
            <a:chOff x="4002348" y="-210987"/>
            <a:chExt cx="2636807" cy="2728071"/>
          </a:xfrm>
        </p:grpSpPr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4426" y="-210987"/>
              <a:ext cx="1940317" cy="1697778"/>
            </a:xfrm>
            <a:prstGeom prst="rect">
              <a:avLst/>
            </a:prstGeom>
          </p:spPr>
        </p:pic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9081" y="404240"/>
              <a:ext cx="2080074" cy="2080074"/>
            </a:xfrm>
            <a:prstGeom prst="rect">
              <a:avLst/>
            </a:prstGeom>
          </p:spPr>
        </p:pic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468074">
              <a:off x="3871309" y="551498"/>
              <a:ext cx="2096625" cy="1834547"/>
            </a:xfrm>
            <a:prstGeom prst="rect">
              <a:avLst/>
            </a:prstGeom>
          </p:spPr>
        </p:pic>
      </p:grpSp>
      <p:pic>
        <p:nvPicPr>
          <p:cNvPr id="45" name="Рисунок 4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308" y="1397536"/>
            <a:ext cx="2172993" cy="2172993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635" y="1484204"/>
            <a:ext cx="2239030" cy="2239030"/>
          </a:xfrm>
          <a:prstGeom prst="rect">
            <a:avLst/>
          </a:prstGeom>
        </p:spPr>
      </p:pic>
      <p:grpSp>
        <p:nvGrpSpPr>
          <p:cNvPr id="17" name="Группа 16"/>
          <p:cNvGrpSpPr/>
          <p:nvPr/>
        </p:nvGrpSpPr>
        <p:grpSpPr>
          <a:xfrm>
            <a:off x="1201181" y="2074547"/>
            <a:ext cx="1260000" cy="1260000"/>
            <a:chOff x="1374073" y="1301261"/>
            <a:chExt cx="1440000" cy="1440000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1374073" y="1301261"/>
              <a:ext cx="1440000" cy="1440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Овал 18"/>
            <p:cNvSpPr/>
            <p:nvPr/>
          </p:nvSpPr>
          <p:spPr>
            <a:xfrm>
              <a:off x="1464073" y="1391261"/>
              <a:ext cx="1260000" cy="1260000"/>
            </a:xfrm>
            <a:prstGeom prst="ellipse">
              <a:avLst/>
            </a:prstGeom>
            <a:solidFill>
              <a:srgbClr val="00B0F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1201181" y="2081052"/>
            <a:ext cx="1260000" cy="1260000"/>
            <a:chOff x="1374073" y="1301261"/>
            <a:chExt cx="1440000" cy="1440000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1374073" y="1301261"/>
              <a:ext cx="1440000" cy="1440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Овал 21"/>
            <p:cNvSpPr/>
            <p:nvPr/>
          </p:nvSpPr>
          <p:spPr>
            <a:xfrm>
              <a:off x="1464073" y="1391261"/>
              <a:ext cx="1260000" cy="1260000"/>
            </a:xfrm>
            <a:prstGeom prst="ellipse">
              <a:avLst/>
            </a:prstGeom>
            <a:solidFill>
              <a:srgbClr val="00B0F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37" name="Рисунок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840" y="1478080"/>
            <a:ext cx="2239030" cy="2239030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137" y="1081490"/>
            <a:ext cx="2713913" cy="2713913"/>
          </a:xfrm>
          <a:prstGeom prst="rect">
            <a:avLst/>
          </a:prstGeom>
        </p:spPr>
      </p:pic>
      <p:grpSp>
        <p:nvGrpSpPr>
          <p:cNvPr id="23" name="Группа 22"/>
          <p:cNvGrpSpPr/>
          <p:nvPr/>
        </p:nvGrpSpPr>
        <p:grpSpPr>
          <a:xfrm>
            <a:off x="1215768" y="2071755"/>
            <a:ext cx="1260000" cy="1260000"/>
            <a:chOff x="1374073" y="1301261"/>
            <a:chExt cx="1440000" cy="1440000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1374073" y="1301261"/>
              <a:ext cx="1440000" cy="1440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Овал 24"/>
            <p:cNvSpPr/>
            <p:nvPr/>
          </p:nvSpPr>
          <p:spPr>
            <a:xfrm>
              <a:off x="1464073" y="1391261"/>
              <a:ext cx="1260000" cy="1260000"/>
            </a:xfrm>
            <a:prstGeom prst="ellipse">
              <a:avLst/>
            </a:prstGeom>
            <a:solidFill>
              <a:srgbClr val="00B0F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36" name="Рисунок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570" y="1484328"/>
            <a:ext cx="2239030" cy="2239030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801" y="1503769"/>
            <a:ext cx="2006167" cy="2006167"/>
          </a:xfrm>
          <a:prstGeom prst="rect">
            <a:avLst/>
          </a:prstGeom>
        </p:spPr>
      </p:pic>
      <p:grpSp>
        <p:nvGrpSpPr>
          <p:cNvPr id="29" name="Группа 28"/>
          <p:cNvGrpSpPr/>
          <p:nvPr/>
        </p:nvGrpSpPr>
        <p:grpSpPr>
          <a:xfrm>
            <a:off x="1212859" y="2066251"/>
            <a:ext cx="1260000" cy="1260000"/>
            <a:chOff x="1374073" y="1301261"/>
            <a:chExt cx="1440000" cy="1440000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1374073" y="1301261"/>
              <a:ext cx="1440000" cy="1440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Овал 30"/>
            <p:cNvSpPr/>
            <p:nvPr/>
          </p:nvSpPr>
          <p:spPr>
            <a:xfrm>
              <a:off x="1464073" y="1391261"/>
              <a:ext cx="1260000" cy="1260000"/>
            </a:xfrm>
            <a:prstGeom prst="ellipse">
              <a:avLst/>
            </a:prstGeom>
            <a:solidFill>
              <a:srgbClr val="00B0F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35" name="Рисунок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889" y="1474484"/>
            <a:ext cx="2239030" cy="2239030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668" y="1242476"/>
            <a:ext cx="2438446" cy="2438446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64E954C0-5693-457B-92FD-C568D33B6A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3135" y="5333753"/>
            <a:ext cx="1283613" cy="1110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7612E043-E945-490A-94EC-1FB6981EA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59077" y="19120"/>
            <a:ext cx="4123864" cy="4123864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210" name="Picture 209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490817" y="2856859"/>
            <a:ext cx="3476625" cy="347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425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4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EEE11C5-3428-402B-B773-1C0BFCCA81D5}"/>
</file>

<file path=customXml/itemProps2.xml><?xml version="1.0" encoding="utf-8"?>
<ds:datastoreItem xmlns:ds="http://schemas.openxmlformats.org/officeDocument/2006/customXml" ds:itemID="{8AE24D7D-BB29-4E56-B04E-8FC58747575D}"/>
</file>

<file path=customXml/itemProps3.xml><?xml version="1.0" encoding="utf-8"?>
<ds:datastoreItem xmlns:ds="http://schemas.openxmlformats.org/officeDocument/2006/customXml" ds:itemID="{3878B28A-3C3C-42E8-BB14-62C596C11127}"/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21</Words>
  <Application>Microsoft Office PowerPoint</Application>
  <PresentationFormat>Широкоэкранный</PresentationFormat>
  <Paragraphs>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10</cp:revision>
  <dcterms:created xsi:type="dcterms:W3CDTF">2025-08-20T08:15:51Z</dcterms:created>
  <dcterms:modified xsi:type="dcterms:W3CDTF">2025-09-04T15:56:16Z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