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1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1492" y="2496637"/>
            <a:ext cx="27813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