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83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9231" y="0"/>
            <a:ext cx="932769" cy="86570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235" y="2909570"/>
            <a:ext cx="306705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7</cp:revision>
  <dcterms:created xsi:type="dcterms:W3CDTF">2024-04-22T14:29:00Z</dcterms:created>
  <dcterms:modified xsi:type="dcterms:W3CDTF">2024-07-11T18:18:50Z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