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media1.mp3" ContentType="audio/mp3"/>
  <Override PartName="/ppt/media/media2.mp3" ContentType="audio/mp3"/>
  <Override PartName="/ppt/media/media3.mp3" ContentType="audio/mp3"/>
  <Override PartName="/ppt/media/media4.mp3" ContentType="audio/mp3"/>
  <Override PartName="/ppt/media/media5.mp3" ContentType="audio/mp3"/>
  <Override PartName="/ppt/media/media6.mp3" ContentType="audio/mp3"/>
  <Override PartName="/ppt/media/media7.mp3" ContentType="audio/mp3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7" r:id="rId3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72" autoAdjust="0"/>
    <p:restoredTop sz="94660"/>
  </p:normalViewPr>
  <p:slideViewPr>
    <p:cSldViewPr snapToGrid="0" showGuides="1">
      <p:cViewPr varScale="1">
        <p:scale>
          <a:sx n="82" d="100"/>
          <a:sy n="82" d="100"/>
        </p:scale>
        <p:origin x="720" y="1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20507-9F98-41A2-9063-C142318F4A24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7A5F8-D147-42C2-AABD-22775BBEEE54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20507-9F98-41A2-9063-C142318F4A24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7A5F8-D147-42C2-AABD-22775BBEEE54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20507-9F98-41A2-9063-C142318F4A24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7A5F8-D147-42C2-AABD-22775BBEEE54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20507-9F98-41A2-9063-C142318F4A24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7A5F8-D147-42C2-AABD-22775BBEEE54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20507-9F98-41A2-9063-C142318F4A24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7A5F8-D147-42C2-AABD-22775BBEEE54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20507-9F98-41A2-9063-C142318F4A24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7A5F8-D147-42C2-AABD-22775BBEEE54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20507-9F98-41A2-9063-C142318F4A24}" type="datetimeFigureOut">
              <a:rPr lang="uk-UA" smtClean="0"/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7A5F8-D147-42C2-AABD-22775BBEEE54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20507-9F98-41A2-9063-C142318F4A24}" type="datetimeFigureOut">
              <a:rPr lang="uk-UA" smtClean="0"/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7A5F8-D147-42C2-AABD-22775BBEEE54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20507-9F98-41A2-9063-C142318F4A24}" type="datetimeFigureOut">
              <a:rPr lang="uk-UA" smtClean="0"/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7A5F8-D147-42C2-AABD-22775BBEEE54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20507-9F98-41A2-9063-C142318F4A24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7A5F8-D147-42C2-AABD-22775BBEEE54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20507-9F98-41A2-9063-C142318F4A24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7A5F8-D147-42C2-AABD-22775BBEEE54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820507-9F98-41A2-9063-C142318F4A24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E7A5F8-D147-42C2-AABD-22775BBEEE54}" type="slidenum">
              <a:rPr lang="uk-UA" smtClean="0"/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audio" Target="../media/media1.mp3"/><Relationship Id="rId19" Type="http://schemas.microsoft.com/office/2007/relationships/media" Target="../media/media1.mp3"/><Relationship Id="rId20" Type="http://schemas.openxmlformats.org/officeDocument/2006/relationships/image" Target="../media/image18.png"/><Relationship Id="rId21" Type="http://schemas.openxmlformats.org/officeDocument/2006/relationships/audio" Target="../media/media2.mp3"/><Relationship Id="rId22" Type="http://schemas.microsoft.com/office/2007/relationships/media" Target="../media/media2.mp3"/><Relationship Id="rId23" Type="http://schemas.openxmlformats.org/officeDocument/2006/relationships/audio" Target="../media/media3.mp3"/><Relationship Id="rId24" Type="http://schemas.microsoft.com/office/2007/relationships/media" Target="../media/media3.mp3"/><Relationship Id="rId25" Type="http://schemas.openxmlformats.org/officeDocument/2006/relationships/audio" Target="../media/media4.mp3"/><Relationship Id="rId26" Type="http://schemas.microsoft.com/office/2007/relationships/media" Target="../media/media4.mp3"/><Relationship Id="rId27" Type="http://schemas.openxmlformats.org/officeDocument/2006/relationships/audio" Target="../media/media5.mp3"/><Relationship Id="rId28" Type="http://schemas.microsoft.com/office/2007/relationships/media" Target="../media/media5.mp3"/><Relationship Id="rId29" Type="http://schemas.openxmlformats.org/officeDocument/2006/relationships/audio" Target="../media/media6.mp3"/><Relationship Id="rId30" Type="http://schemas.microsoft.com/office/2007/relationships/media" Target="../media/media6.mp3"/><Relationship Id="rId31" Type="http://schemas.openxmlformats.org/officeDocument/2006/relationships/audio" Target="../media/media7.mp3"/><Relationship Id="rId32" Type="http://schemas.microsoft.com/office/2007/relationships/media" Target="../media/media7.mp3"/><Relationship Id="rId33" Type="http://schemas.openxmlformats.org/officeDocument/2006/relationships/tags" Target="../tags/tag1.xml"/><Relationship Id="rId34" Type="http://schemas.openxmlformats.org/officeDocument/2006/relationships/image" Target="../media/image19.png"/><Relationship Id="rId35" Type="http://schemas.openxmlformats.org/officeDocument/2006/relationships/slideLayout" Target="../slideLayouts/slideLayout7.xml"/><Relationship Id="rId36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648"/>
            <a:ext cx="12192000" cy="6975296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4245" y="-96536"/>
            <a:ext cx="1065362" cy="990600"/>
          </a:xfrm>
          <a:prstGeom prst="rect">
            <a:avLst/>
          </a:prstGeom>
        </p:spPr>
      </p:pic>
      <p:sp>
        <p:nvSpPr>
          <p:cNvPr id="16" name="Прямокутник: округлені кути 15"/>
          <p:cNvSpPr/>
          <p:nvPr/>
        </p:nvSpPr>
        <p:spPr>
          <a:xfrm>
            <a:off x="8366036" y="386930"/>
            <a:ext cx="2817668" cy="238569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50" name="Рисунок 4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625" y="-226793"/>
            <a:ext cx="2864160" cy="286416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334" y="2095500"/>
            <a:ext cx="1926166" cy="237066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2618" y="663277"/>
            <a:ext cx="1530048" cy="1911169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460" y="2895601"/>
            <a:ext cx="1239383" cy="1337732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3726" y="772497"/>
            <a:ext cx="1646284" cy="1801949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1206" y="2381250"/>
            <a:ext cx="1702579" cy="1771650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107208">
            <a:off x="8979209" y="847018"/>
            <a:ext cx="1916604" cy="2007121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8449" y="3956051"/>
            <a:ext cx="1239383" cy="1835150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19664">
            <a:off x="9376029" y="615210"/>
            <a:ext cx="1343903" cy="1958152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75" y="5076824"/>
            <a:ext cx="1625071" cy="1734329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05639">
            <a:off x="8981450" y="685360"/>
            <a:ext cx="1772068" cy="2027575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6976" y="4281488"/>
            <a:ext cx="1524000" cy="1438275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3268">
            <a:off x="8994239" y="762386"/>
            <a:ext cx="1851317" cy="1750106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5844" y="5137150"/>
            <a:ext cx="1445731" cy="1674003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9966">
            <a:off x="9100210" y="686367"/>
            <a:ext cx="1803562" cy="2088334"/>
          </a:xfrm>
          <a:prstGeom prst="rect">
            <a:avLst/>
          </a:prstGeom>
        </p:spPr>
      </p:pic>
      <p:pic>
        <p:nvPicPr>
          <p:cNvPr id="55" name="rzhanie-loshadi">
            <a:hlinkClick r:id="" action="ppaction://media"/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680339" y="4817960"/>
            <a:ext cx="487363" cy="487363"/>
          </a:xfrm>
          <a:prstGeom prst="rect">
            <a:avLst/>
          </a:prstGeom>
        </p:spPr>
      </p:pic>
      <p:pic>
        <p:nvPicPr>
          <p:cNvPr id="56" name="свинья">
            <a:hlinkClick r:id="" action="ppaction://media"/>
          </p:cNvPr>
          <p:cNvPicPr>
            <a:picLocks noChangeAspect="1"/>
          </p:cNvPicPr>
          <p:nvPr>
            <a:audioFile r:link="rId21"/>
            <p:extLst>
              <p:ext uri="{DAA4B4D4-6D71-4841-9C94-3DE7FCFB9230}">
                <p14:media xmlns:p14="http://schemas.microsoft.com/office/powerpoint/2010/main" r:embed="rId22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680190" y="4231005"/>
            <a:ext cx="466725" cy="466725"/>
          </a:xfrm>
          <a:prstGeom prst="rect">
            <a:avLst/>
          </a:prstGeom>
        </p:spPr>
      </p:pic>
      <p:pic>
        <p:nvPicPr>
          <p:cNvPr id="57" name="корова">
            <a:hlinkClick r:id="" action="ppaction://media"/>
          </p:cNvPr>
          <p:cNvPicPr>
            <a:picLocks noChangeAspect="1"/>
          </p:cNvPicPr>
          <p:nvPr>
            <a:audioFile r:link="rId23"/>
            <p:extLst>
              <p:ext uri="{DAA4B4D4-6D71-4841-9C94-3DE7FCFB9230}">
                <p14:media xmlns:p14="http://schemas.microsoft.com/office/powerpoint/2010/main" r:embed="rId24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677650" y="3648075"/>
            <a:ext cx="462915" cy="462915"/>
          </a:xfrm>
          <a:prstGeom prst="rect">
            <a:avLst/>
          </a:prstGeom>
        </p:spPr>
      </p:pic>
      <p:pic>
        <p:nvPicPr>
          <p:cNvPr id="58" name="lay-malenkoy-sobaki-u">
            <a:hlinkClick r:id="" action="ppaction://media"/>
          </p:cNvPr>
          <p:cNvPicPr>
            <a:picLocks noChangeAspect="1"/>
          </p:cNvPicPr>
          <p:nvPr>
            <a:audioFile r:link="rId25"/>
            <p:extLst>
              <p:ext uri="{DAA4B4D4-6D71-4841-9C94-3DE7FCFB9230}">
                <p14:media xmlns:p14="http://schemas.microsoft.com/office/powerpoint/2010/main" r:embed="rId26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659452" y="3066170"/>
            <a:ext cx="487363" cy="487363"/>
          </a:xfrm>
          <a:prstGeom prst="rect">
            <a:avLst/>
          </a:prstGeom>
        </p:spPr>
      </p:pic>
      <p:pic>
        <p:nvPicPr>
          <p:cNvPr id="59" name="zayac-gryzet-morkovku">
            <a:hlinkClick r:id="" action="ppaction://media"/>
          </p:cNvPr>
          <p:cNvPicPr>
            <a:picLocks noChangeAspect="1"/>
          </p:cNvPicPr>
          <p:nvPr>
            <a:audioFile r:link="rId27"/>
            <p:extLst>
              <p:ext uri="{DAA4B4D4-6D71-4841-9C94-3DE7FCFB9230}">
                <p14:media xmlns:p14="http://schemas.microsoft.com/office/powerpoint/2010/main" r:embed="rId28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659202" y="2520705"/>
            <a:ext cx="487363" cy="487363"/>
          </a:xfrm>
          <a:prstGeom prst="rect">
            <a:avLst/>
          </a:prstGeom>
        </p:spPr>
      </p:pic>
      <p:pic>
        <p:nvPicPr>
          <p:cNvPr id="60" name="zvuk-obnuhivaniya-eja">
            <a:hlinkClick r:id="" action="ppaction://media"/>
          </p:cNvPr>
          <p:cNvPicPr>
            <a:picLocks noChangeAspect="1"/>
          </p:cNvPicPr>
          <p:nvPr>
            <a:audioFile r:link="rId29"/>
            <p:extLst>
              <p:ext uri="{DAA4B4D4-6D71-4841-9C94-3DE7FCFB9230}">
                <p14:media xmlns:p14="http://schemas.microsoft.com/office/powerpoint/2010/main" r:embed="rId30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639902" y="2017822"/>
            <a:ext cx="487363" cy="487363"/>
          </a:xfrm>
          <a:prstGeom prst="rect">
            <a:avLst/>
          </a:prstGeom>
        </p:spPr>
      </p:pic>
      <p:pic>
        <p:nvPicPr>
          <p:cNvPr id="61" name="pisk-myshey-re">
            <a:hlinkClick r:id="" action="ppaction://media"/>
          </p:cNvPr>
          <p:cNvPicPr>
            <a:picLocks noChangeAspect="1"/>
          </p:cNvPicPr>
          <p:nvPr>
            <a:audioFile r:link="rId31"/>
            <p:extLst>
              <p:ext uri="{DAA4B4D4-6D71-4841-9C94-3DE7FCFB9230}">
                <p14:media xmlns:p14="http://schemas.microsoft.com/office/powerpoint/2010/main" r:embed="rId32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640271" y="1449705"/>
            <a:ext cx="487363" cy="487363"/>
          </a:xfrm>
          <a:prstGeom prst="rect">
            <a:avLst/>
          </a:prstGeom>
        </p:spPr>
      </p:pic>
      <p:pic>
        <p:nvPicPr>
          <p:cNvPr id="116" name="Picture 115" descr="image.png"/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8232775" y="2895600"/>
            <a:ext cx="2228850" cy="36385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1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audio>
              <p:cMediaNode vol="8000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000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audio>
              <p:cMediaNode vol="8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  <p:audio>
              <p:cMediaNode vol="80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</p:childTnLst>
        </p:cTn>
      </p:par>
    </p:tnLst>
    <p:bldLst>
      <p:bldP spid="16" grpId="0" animBg="1"/>
      <p:bldP spid="16" grpId="1" animBg="1"/>
    </p:bldLst>
  </p:timing>
</p:sld>
</file>

<file path=ppt/tags/tag1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Presentation</Application>
  <PresentationFormat>Widescreen</PresentationFormat>
  <Paragraphs>0</Paragraphs>
  <Slides>1</Slides>
  <Notes>0</Notes>
  <HiddenSlides>0</HiddenSlides>
  <MMClips>8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admin</dc:creator>
  <cp:lastModifiedBy>yanag</cp:lastModifiedBy>
  <cp:revision>19</cp:revision>
  <dcterms:created xsi:type="dcterms:W3CDTF">2024-04-23T17:31:00Z</dcterms:created>
  <dcterms:modified xsi:type="dcterms:W3CDTF">2024-09-19T10:36:19Z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83F4E28AE61441D5A168567ED0CE3030_12</vt:lpwstr>
  </property>
  <property fmtid="{D5CDD505-2E9C-101B-9397-08002B2CF9AE}" pid="3" name="KSOProductBuildVer">
    <vt:lpwstr>1033-12.2.0.18283</vt:lpwstr>
  </property>
</Properties>
</file>