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eg"/>
  <Override PartName="/ppt/media/media2.mp3" ContentType="audio/mpeg"/>
  <Override PartName="/ppt/media/media3.mp3" ContentType="audio/mpeg"/>
  <Override PartName="/ppt/media/media4.mp3" ContentType="audio/mpeg"/>
  <Override PartName="/ppt/media/media5.mp3" ContentType="audio/mpeg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168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4AD65C-D8E5-5A70-17A1-AD291CFD75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6130DFE-63D3-11EF-6628-7B1C9739F8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3771BB3-F256-8F67-26EB-1DFDE14DE1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D3A7E63-278E-ADD6-79D1-B994208F7A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73AFBFB-9F1A-945E-4F11-7BD9A412A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30296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AC6546-F1FA-BB31-01EA-9AE5DB7D7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1251859-2646-D0F0-9EBF-004AD8A581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E55A63C-4F7D-26CE-0029-913636AF1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71866B-CABE-AFAE-C19E-E3234B567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70B3CC0-8561-5DE6-E7A1-2A64D776F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402973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BD6DA33-F8C2-17B7-A7A6-FB58ED81BC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8960706-3C27-8766-865A-FCCC0B830C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4F3F1C2-B357-DFF0-82F5-C0DEEFF61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F305F32-6B5A-764B-FCAD-CF1CEB3301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0F988D-4332-ACE7-3A9A-F3AAEE96B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045771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9809EB-A9D4-3A7A-1849-25F49AE7C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54EE03-C0C8-DA94-6EDD-B1FE379CB7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3B2D592-8197-BB0A-483E-0E5CF1279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ACCCBC-AB08-8E86-C6F2-531403C38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F239C16-66A6-9C03-4768-3E2F7AAA5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208587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AFFC60-9556-22CF-EFE0-AC2494D54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233C911-C076-6D0D-0BF1-FF80815387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E44AD2D-DFEE-5A2E-349F-082C0C4483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2851C72-D4ED-022C-C4F5-552556331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6A36D6-78DD-ED24-A739-40BA777F1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18189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9E146A-07A3-3999-9C4D-A04D8BA3BE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8D48A3-5F46-9CDE-4B8B-61493777D7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2C422E3-AEFC-E1EE-8A13-854556E6D4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E2761E1-C329-86D9-F794-8130C79D61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BA739E5-8809-AFCC-8CDA-97A50B12E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908DAE6-E5F9-FD28-1633-5B445246B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447561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D58881-1D09-98F8-ACD9-95CA96F13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CD543BF-CD6B-B00C-BF23-7D7A35BD2D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DF8C386-B704-9241-9A98-D55E2577BC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79338A1-E364-762D-0CBA-55DB634FDF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75ABABD-A2A2-0746-8D4A-8F15A2CD8E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198AED5-1000-549F-D445-F3A401DC48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5CE2166-0678-4D39-18F0-1FD92F108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CE8A9EA-4AF4-FD25-BDE7-B66EB5557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054714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EC3546-3A8F-1027-3674-C4D4A6F3BB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5482EB1-D16E-A6CB-F2BD-1CD3FBA265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4183485-F0D8-8035-A904-6C3266C76C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836F888-3459-E970-681C-209FF4ED4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847744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53EFE21-1015-B93B-94EB-5E53DDEB9B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4F4A5A3-14A3-0B51-E741-650078EDE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976EA95-0D59-D8CC-F700-D4B481889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795012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9C1C1A-562E-8FD6-7364-331E05D852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B3C5BA-F36D-1886-5771-683B0F0214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B93A7D6-4B40-46B0-6FD4-49CCC4E5C3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F3718C1-DE29-D947-47F9-B95B82078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0CB488-3D4D-03AF-A8CF-DA1F19DE85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F59FE2F-B6C1-A972-FB93-136391A4D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494474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46783B-640E-FEC0-3835-1E6E19D2A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1FA2BD7-8031-F28A-B0E0-E18902E798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27D86E6-192B-5204-0035-8581C70F80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31D83C9-3939-8B06-9C9C-C88D466834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89E3C58-9912-9A1A-0A40-BEC1CD864E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557726C-384E-7D95-F292-BFC23A258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8703937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3DE370-13FE-0D31-8276-29BA0161E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A4F5465-DD29-DCEA-17E5-EE7A51D151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C9B2D26-73B7-1DCB-A487-B9E9187425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D93DAE6-30D8-C351-5523-284F222720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33C5E0-1C31-814D-198C-52EB295BA8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18278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audio" Target="NULL" TargetMode="External"/><Relationship Id="rId2" Type="http://schemas.microsoft.com/office/2007/relationships/media" Target="../media/media1.mp3"/><Relationship Id="rId3" Type="http://schemas.microsoft.com/office/2007/relationships/media" Target="../media/media2.mp3"/><Relationship Id="rId4" Type="http://schemas.microsoft.com/office/2007/relationships/media" Target="../media/media3.mp3"/><Relationship Id="rId5" Type="http://schemas.microsoft.com/office/2007/relationships/media" Target="../media/media4.mp3"/><Relationship Id="rId6" Type="http://schemas.openxmlformats.org/officeDocument/2006/relationships/audio" Target="../media/media4.mp3"/><Relationship Id="rId7" Type="http://schemas.microsoft.com/office/2007/relationships/media" Target="../media/media5.mp3"/><Relationship Id="rId8" Type="http://schemas.openxmlformats.org/officeDocument/2006/relationships/slideLayout" Target="../slideLayouts/slideLayout7.xml"/><Relationship Id="rId9" Type="http://schemas.openxmlformats.org/officeDocument/2006/relationships/image" Target="../media/image1.png"/><Relationship Id="rId10" Type="http://schemas.openxmlformats.org/officeDocument/2006/relationships/image" Target="../media/image2.png"/><Relationship Id="rId11" Type="http://schemas.openxmlformats.org/officeDocument/2006/relationships/image" Target="../media/image3.png"/><Relationship Id="rId12" Type="http://schemas.openxmlformats.org/officeDocument/2006/relationships/image" Target="../media/image4.png"/><Relationship Id="rId13" Type="http://schemas.openxmlformats.org/officeDocument/2006/relationships/image" Target="../media/image5.png"/><Relationship Id="rId14" Type="http://schemas.microsoft.com/office/2007/relationships/hdphoto" Target="../media/hdphoto1.wdp"/><Relationship Id="rId15" Type="http://schemas.openxmlformats.org/officeDocument/2006/relationships/image" Target="../media/image6.png"/><Relationship Id="rId16" Type="http://schemas.openxmlformats.org/officeDocument/2006/relationships/image" Target="../media/image7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microsoft.com/office/2007/relationships/hdphoto" Target="../media/hdphoto2.wdp"/><Relationship Id="rId21" Type="http://schemas.openxmlformats.org/officeDocument/2006/relationships/image" Target="../media/image11.png"/><Relationship Id="rId22" Type="http://schemas.openxmlformats.org/officeDocument/2006/relationships/image" Target="../media/image12.png"/><Relationship Id="rId23" Type="http://schemas.openxmlformats.org/officeDocument/2006/relationships/image" Target="../media/image13.png"/><Relationship Id="rId24" Type="http://schemas.openxmlformats.org/officeDocument/2006/relationships/image" Target="../media/image14.png"/><Relationship Id="rId25" Type="http://schemas.openxmlformats.org/officeDocument/2006/relationships/image" Target="../media/image15.png"/><Relationship Id="rId26" Type="http://schemas.openxmlformats.org/officeDocument/2006/relationships/image" Target="../media/image16.png"/><Relationship Id="rId27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A501FC2-2A45-D958-869F-A9923BB9DA9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atmosfera-nebolshoy-reki-plesk-vodyi-33980">
            <a:hlinkClick r:id="" action="ppaction://media"/>
            <a:extLst>
              <a:ext uri="{FF2B5EF4-FFF2-40B4-BE49-F238E27FC236}">
                <a16:creationId xmlns:a16="http://schemas.microsoft.com/office/drawing/2014/main" id="{2AB0AAC5-81D5-7E8D-DA08-F56FBF3D17E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5618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95512" y="2092273"/>
            <a:ext cx="487363" cy="487363"/>
          </a:xfrm>
          <a:prstGeom prst="rect">
            <a:avLst/>
          </a:prstGeom>
        </p:spPr>
      </p:pic>
      <p:pic>
        <p:nvPicPr>
          <p:cNvPr id="5" name="boloto-dnm-zvuki-sredyi-37381">
            <a:hlinkClick r:id="" action="ppaction://media"/>
            <a:extLst>
              <a:ext uri="{FF2B5EF4-FFF2-40B4-BE49-F238E27FC236}">
                <a16:creationId xmlns:a16="http://schemas.microsoft.com/office/drawing/2014/main" id="{E61C3AA2-A695-ACD5-D9CE-885C70760CB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64955.06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95512" y="2920993"/>
            <a:ext cx="487363" cy="487363"/>
          </a:xfrm>
          <a:prstGeom prst="rect">
            <a:avLst/>
          </a:prstGeom>
        </p:spPr>
      </p:pic>
      <p:pic>
        <p:nvPicPr>
          <p:cNvPr id="6" name="burya-kosoy-dojd">
            <a:hlinkClick r:id="" action="ppaction://media"/>
            <a:extLst>
              <a:ext uri="{FF2B5EF4-FFF2-40B4-BE49-F238E27FC236}">
                <a16:creationId xmlns:a16="http://schemas.microsoft.com/office/drawing/2014/main" id="{4360DC94-8D65-68F8-0C7A-11A88C459CD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end="4857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95512" y="1400001"/>
            <a:ext cx="487363" cy="487363"/>
          </a:xfrm>
          <a:prstGeom prst="rect">
            <a:avLst/>
          </a:prstGeom>
        </p:spPr>
      </p:pic>
      <p:pic>
        <p:nvPicPr>
          <p:cNvPr id="7" name="dojd-i-grom">
            <a:hlinkClick r:id="" action="ppaction://media"/>
            <a:extLst>
              <a:ext uri="{FF2B5EF4-FFF2-40B4-BE49-F238E27FC236}">
                <a16:creationId xmlns:a16="http://schemas.microsoft.com/office/drawing/2014/main" id="{AB414866-1A99-30E2-661D-307BF85A9DB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95512" y="4722654"/>
            <a:ext cx="487363" cy="487363"/>
          </a:xfrm>
          <a:prstGeom prst="rect">
            <a:avLst/>
          </a:prstGeom>
        </p:spPr>
      </p:pic>
      <p:pic>
        <p:nvPicPr>
          <p:cNvPr id="8" name="pohodnyiy-koster-loop-27553">
            <a:hlinkClick r:id="" action="ppaction://media"/>
            <a:extLst>
              <a:ext uri="{FF2B5EF4-FFF2-40B4-BE49-F238E27FC236}">
                <a16:creationId xmlns:a16="http://schemas.microsoft.com/office/drawing/2014/main" id="{A67E61F0-F28B-AB20-DA3A-BA7DF1F5ED6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7">
                  <p14:trim end="3892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95512" y="3774728"/>
            <a:ext cx="487363" cy="487363"/>
          </a:xfrm>
          <a:prstGeom prst="rect">
            <a:avLst/>
          </a:prstGeom>
        </p:spPr>
      </p:pic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9CD51FB9-8D35-8C29-D321-970516507379}"/>
              </a:ext>
            </a:extLst>
          </p:cNvPr>
          <p:cNvGrpSpPr/>
          <p:nvPr/>
        </p:nvGrpSpPr>
        <p:grpSpPr>
          <a:xfrm>
            <a:off x="1052245" y="4081003"/>
            <a:ext cx="2538063" cy="2443650"/>
            <a:chOff x="1904213" y="4362195"/>
            <a:chExt cx="1913642" cy="1845691"/>
          </a:xfrm>
        </p:grpSpPr>
        <p:sp>
          <p:nvSpPr>
            <p:cNvPr id="2" name="Овал 1">
              <a:extLst>
                <a:ext uri="{FF2B5EF4-FFF2-40B4-BE49-F238E27FC236}">
                  <a16:creationId xmlns:a16="http://schemas.microsoft.com/office/drawing/2014/main" id="{674331BA-560D-6AE5-0AFB-45B836C2FE64}"/>
                </a:ext>
              </a:extLst>
            </p:cNvPr>
            <p:cNvSpPr/>
            <p:nvPr/>
          </p:nvSpPr>
          <p:spPr>
            <a:xfrm>
              <a:off x="1904213" y="4362195"/>
              <a:ext cx="1913642" cy="1845691"/>
            </a:xfrm>
            <a:prstGeom prst="ellipse">
              <a:avLst/>
            </a:prstGeom>
            <a:solidFill>
              <a:schemeClr val="bg1">
                <a:alpha val="85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</a:endParaRPr>
            </a:p>
          </p:txBody>
        </p:sp>
        <p:grpSp>
          <p:nvGrpSpPr>
            <p:cNvPr id="49" name="Группа 48">
              <a:extLst>
                <a:ext uri="{FF2B5EF4-FFF2-40B4-BE49-F238E27FC236}">
                  <a16:creationId xmlns:a16="http://schemas.microsoft.com/office/drawing/2014/main" id="{C83D8568-3FD1-9004-3BC5-8359E14F86A3}"/>
                </a:ext>
              </a:extLst>
            </p:cNvPr>
            <p:cNvGrpSpPr/>
            <p:nvPr/>
          </p:nvGrpSpPr>
          <p:grpSpPr>
            <a:xfrm>
              <a:off x="2069562" y="4377615"/>
              <a:ext cx="1535162" cy="1781035"/>
              <a:chOff x="2107769" y="4382532"/>
              <a:chExt cx="1535162" cy="1781035"/>
            </a:xfrm>
          </p:grpSpPr>
          <p:pic>
            <p:nvPicPr>
              <p:cNvPr id="22" name="Рисунок 21">
                <a:extLst>
                  <a:ext uri="{FF2B5EF4-FFF2-40B4-BE49-F238E27FC236}">
                    <a16:creationId xmlns:a16="http://schemas.microsoft.com/office/drawing/2014/main" id="{195F6584-FA47-99A2-8464-510AAB6799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07769" y="4382532"/>
                <a:ext cx="1535162" cy="1535162"/>
              </a:xfrm>
              <a:prstGeom prst="rect">
                <a:avLst/>
              </a:prstGeom>
            </p:spPr>
          </p:pic>
          <p:grpSp>
            <p:nvGrpSpPr>
              <p:cNvPr id="31" name="Группа 30">
                <a:extLst>
                  <a:ext uri="{FF2B5EF4-FFF2-40B4-BE49-F238E27FC236}">
                    <a16:creationId xmlns:a16="http://schemas.microsoft.com/office/drawing/2014/main" id="{3886C874-AD90-8CC3-812C-2C4D5FB47A4C}"/>
                  </a:ext>
                </a:extLst>
              </p:cNvPr>
              <p:cNvGrpSpPr/>
              <p:nvPr/>
            </p:nvGrpSpPr>
            <p:grpSpPr>
              <a:xfrm rot="892965">
                <a:off x="2472646" y="5262083"/>
                <a:ext cx="989644" cy="901484"/>
                <a:chOff x="2348004" y="4909771"/>
                <a:chExt cx="1361288" cy="1269631"/>
              </a:xfrm>
            </p:grpSpPr>
            <p:pic>
              <p:nvPicPr>
                <p:cNvPr id="24" name="Рисунок 23">
                  <a:extLst>
                    <a:ext uri="{FF2B5EF4-FFF2-40B4-BE49-F238E27FC236}">
                      <a16:creationId xmlns:a16="http://schemas.microsoft.com/office/drawing/2014/main" id="{A2125538-2FDB-B56E-5EC9-6F1652CB940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61328" b="82910" l="72070" r="93066">
                              <a14:foregroundMark x1="73047" y1="64551" x2="72070" y2="635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585" t="58717" r="4403" b="14369"/>
                <a:stretch/>
              </p:blipFill>
              <p:spPr>
                <a:xfrm>
                  <a:off x="3234266" y="5583613"/>
                  <a:ext cx="296869" cy="319439"/>
                </a:xfrm>
                <a:prstGeom prst="rect">
                  <a:avLst/>
                </a:prstGeom>
                <a:effectLst>
                  <a:glow rad="165100">
                    <a:schemeClr val="bg1"/>
                  </a:glow>
                </a:effectLst>
              </p:spPr>
            </p:pic>
            <p:pic>
              <p:nvPicPr>
                <p:cNvPr id="25" name="Рисунок 24">
                  <a:extLst>
                    <a:ext uri="{FF2B5EF4-FFF2-40B4-BE49-F238E27FC236}">
                      <a16:creationId xmlns:a16="http://schemas.microsoft.com/office/drawing/2014/main" id="{580F2CFB-666D-7125-8A7B-5F0D9483B2F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61328" b="82910" l="72070" r="93066">
                              <a14:foregroundMark x1="73047" y1="64551" x2="72070" y2="635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585" t="58717" r="4403" b="14369"/>
                <a:stretch/>
              </p:blipFill>
              <p:spPr>
                <a:xfrm rot="19535122">
                  <a:off x="2984552" y="5775542"/>
                  <a:ext cx="296869" cy="319439"/>
                </a:xfrm>
                <a:prstGeom prst="rect">
                  <a:avLst/>
                </a:prstGeom>
                <a:effectLst>
                  <a:glow rad="165100">
                    <a:schemeClr val="bg1"/>
                  </a:glow>
                </a:effectLst>
              </p:spPr>
            </p:pic>
            <p:pic>
              <p:nvPicPr>
                <p:cNvPr id="26" name="Рисунок 25">
                  <a:extLst>
                    <a:ext uri="{FF2B5EF4-FFF2-40B4-BE49-F238E27FC236}">
                      <a16:creationId xmlns:a16="http://schemas.microsoft.com/office/drawing/2014/main" id="{F43CD147-A0FD-CFD2-F1D7-5A150E970C9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61328" b="82910" l="72070" r="93066">
                              <a14:foregroundMark x1="73047" y1="64551" x2="72070" y2="635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585" t="58717" r="4403" b="14369"/>
                <a:stretch/>
              </p:blipFill>
              <p:spPr>
                <a:xfrm>
                  <a:off x="2633402" y="5859963"/>
                  <a:ext cx="296869" cy="319439"/>
                </a:xfrm>
                <a:prstGeom prst="rect">
                  <a:avLst/>
                </a:prstGeom>
                <a:effectLst>
                  <a:glow rad="165100">
                    <a:schemeClr val="bg1"/>
                  </a:glow>
                </a:effectLst>
              </p:spPr>
            </p:pic>
            <p:pic>
              <p:nvPicPr>
                <p:cNvPr id="27" name="Рисунок 26">
                  <a:extLst>
                    <a:ext uri="{FF2B5EF4-FFF2-40B4-BE49-F238E27FC236}">
                      <a16:creationId xmlns:a16="http://schemas.microsoft.com/office/drawing/2014/main" id="{34FA0C93-B562-2126-2A8C-9F9ACEB6433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61328" b="82910" l="72070" r="93066">
                              <a14:foregroundMark x1="73047" y1="64551" x2="72070" y2="635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585" t="58717" r="4403" b="14369"/>
                <a:stretch/>
              </p:blipFill>
              <p:spPr>
                <a:xfrm>
                  <a:off x="3017908" y="5592384"/>
                  <a:ext cx="296869" cy="319439"/>
                </a:xfrm>
                <a:prstGeom prst="rect">
                  <a:avLst/>
                </a:prstGeom>
                <a:effectLst>
                  <a:glow rad="165100">
                    <a:schemeClr val="bg1"/>
                  </a:glow>
                </a:effectLst>
              </p:spPr>
            </p:pic>
            <p:pic>
              <p:nvPicPr>
                <p:cNvPr id="28" name="Рисунок 27">
                  <a:extLst>
                    <a:ext uri="{FF2B5EF4-FFF2-40B4-BE49-F238E27FC236}">
                      <a16:creationId xmlns:a16="http://schemas.microsoft.com/office/drawing/2014/main" id="{BDF89765-C299-726B-B4E9-F38436271FF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61328" b="82910" l="72070" r="93066">
                              <a14:foregroundMark x1="73047" y1="64551" x2="72070" y2="635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585" t="58717" r="4403" b="14369"/>
                <a:stretch/>
              </p:blipFill>
              <p:spPr>
                <a:xfrm>
                  <a:off x="2348004" y="5753251"/>
                  <a:ext cx="296869" cy="319439"/>
                </a:xfrm>
                <a:prstGeom prst="rect">
                  <a:avLst/>
                </a:prstGeom>
                <a:effectLst>
                  <a:glow rad="165100">
                    <a:schemeClr val="bg1"/>
                  </a:glow>
                </a:effectLst>
              </p:spPr>
            </p:pic>
            <p:pic>
              <p:nvPicPr>
                <p:cNvPr id="29" name="Рисунок 28">
                  <a:extLst>
                    <a:ext uri="{FF2B5EF4-FFF2-40B4-BE49-F238E27FC236}">
                      <a16:creationId xmlns:a16="http://schemas.microsoft.com/office/drawing/2014/main" id="{5F003266-B283-3F39-776C-D4E9803DE68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61328" b="82910" l="72070" r="93066">
                              <a14:foregroundMark x1="73047" y1="64551" x2="72070" y2="635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585" t="58717" r="4403" b="14369"/>
                <a:stretch/>
              </p:blipFill>
              <p:spPr>
                <a:xfrm>
                  <a:off x="3340500" y="4909771"/>
                  <a:ext cx="296869" cy="319439"/>
                </a:xfrm>
                <a:prstGeom prst="rect">
                  <a:avLst/>
                </a:prstGeom>
                <a:effectLst>
                  <a:glow rad="165100">
                    <a:schemeClr val="bg1"/>
                  </a:glow>
                </a:effectLst>
              </p:spPr>
            </p:pic>
            <p:pic>
              <p:nvPicPr>
                <p:cNvPr id="30" name="Рисунок 29">
                  <a:extLst>
                    <a:ext uri="{FF2B5EF4-FFF2-40B4-BE49-F238E27FC236}">
                      <a16:creationId xmlns:a16="http://schemas.microsoft.com/office/drawing/2014/main" id="{3F05BAA7-52E9-2E2B-DDD6-3F3D72AB202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61328" b="82910" l="72070" r="93066">
                              <a14:foregroundMark x1="73047" y1="64551" x2="72070" y2="635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585" t="58717" r="4403" b="14369"/>
                <a:stretch/>
              </p:blipFill>
              <p:spPr>
                <a:xfrm>
                  <a:off x="3412423" y="5302235"/>
                  <a:ext cx="296869" cy="319439"/>
                </a:xfrm>
                <a:prstGeom prst="rect">
                  <a:avLst/>
                </a:prstGeom>
                <a:effectLst>
                  <a:glow rad="165100">
                    <a:schemeClr val="bg1"/>
                  </a:glow>
                </a:effectLst>
              </p:spPr>
            </p:pic>
          </p:grpSp>
        </p:grpSp>
      </p:grp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AA71F2BB-C9FD-299E-43B5-BB2D1A0BF6B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565" y="216325"/>
            <a:ext cx="2369227" cy="2229756"/>
          </a:xfrm>
          <a:prstGeom prst="ellipse">
            <a:avLst/>
          </a:prstGeom>
          <a:ln w="38100">
            <a:solidFill>
              <a:schemeClr val="bg1"/>
            </a:solidFill>
          </a:ln>
        </p:spPr>
      </p:pic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F34F7EEF-F053-056C-B3AF-841F15541285}"/>
              </a:ext>
            </a:extLst>
          </p:cNvPr>
          <p:cNvGrpSpPr/>
          <p:nvPr/>
        </p:nvGrpSpPr>
        <p:grpSpPr>
          <a:xfrm>
            <a:off x="7924247" y="1188371"/>
            <a:ext cx="2334973" cy="2276723"/>
            <a:chOff x="7924247" y="1188371"/>
            <a:chExt cx="2334973" cy="2276723"/>
          </a:xfrm>
        </p:grpSpPr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1D006434-5995-722D-F018-4DE0BA6A92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4247" y="1188371"/>
              <a:ext cx="2334973" cy="2276723"/>
            </a:xfrm>
            <a:prstGeom prst="ellipse">
              <a:avLst/>
            </a:prstGeom>
            <a:ln w="38100">
              <a:solidFill>
                <a:schemeClr val="bg1"/>
              </a:solidFill>
            </a:ln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2137986D-BD8B-2D7F-BD28-E3A11409E1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30105" y="2203892"/>
              <a:ext cx="1523255" cy="1142442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E4CB249D-04DD-30FC-91F9-3F851D329E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4201" y="1806455"/>
              <a:ext cx="1195062" cy="1192968"/>
            </a:xfrm>
            <a:prstGeom prst="rect">
              <a:avLst/>
            </a:prstGeom>
            <a:effectLst>
              <a:glow rad="101600">
                <a:schemeClr val="bg1"/>
              </a:glow>
            </a:effectLst>
          </p:spPr>
        </p:pic>
      </p:grp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7BD74811-C67E-3498-9AD1-E54ECA7801F8}"/>
              </a:ext>
            </a:extLst>
          </p:cNvPr>
          <p:cNvGrpSpPr/>
          <p:nvPr/>
        </p:nvGrpSpPr>
        <p:grpSpPr>
          <a:xfrm>
            <a:off x="8657167" y="4262091"/>
            <a:ext cx="2347407" cy="2268521"/>
            <a:chOff x="8557569" y="2157846"/>
            <a:chExt cx="1769892" cy="1713416"/>
          </a:xfrm>
        </p:grpSpPr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038C58B8-DCE4-EFB3-20D3-FD95E12DA4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435" r="20435"/>
            <a:stretch/>
          </p:blipFill>
          <p:spPr>
            <a:xfrm>
              <a:off x="8557569" y="2157846"/>
              <a:ext cx="1769892" cy="1713416"/>
            </a:xfrm>
            <a:prstGeom prst="ellipse">
              <a:avLst/>
            </a:prstGeom>
            <a:ln w="38100">
              <a:solidFill>
                <a:schemeClr val="bg1"/>
              </a:solidFill>
            </a:ln>
          </p:spPr>
        </p:pic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259F7915-5EFF-68E8-63F5-BD4944D2D7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64077" y="2345587"/>
              <a:ext cx="569717" cy="569717"/>
            </a:xfrm>
            <a:prstGeom prst="rect">
              <a:avLst/>
            </a:prstGeom>
          </p:spPr>
        </p:pic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B0C09FA5-5ECD-04F8-28E4-7B46EC78D1E5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40962">
              <a:off x="9134059" y="2565798"/>
              <a:ext cx="656781" cy="656781"/>
            </a:xfrm>
            <a:prstGeom prst="rect">
              <a:avLst/>
            </a:prstGeom>
          </p:spPr>
        </p:pic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E57E14FA-0725-4A10-587F-A5A4BC022A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13571" y="2237862"/>
              <a:ext cx="569717" cy="569717"/>
            </a:xfrm>
            <a:prstGeom prst="rect">
              <a:avLst/>
            </a:prstGeom>
          </p:spPr>
        </p:pic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52D50297-F56A-4D36-28D3-8068B6D75A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93141" y="2463658"/>
              <a:ext cx="569717" cy="569717"/>
            </a:xfrm>
            <a:prstGeom prst="rect">
              <a:avLst/>
            </a:prstGeom>
          </p:spPr>
        </p:pic>
      </p:grpSp>
      <p:pic>
        <p:nvPicPr>
          <p:cNvPr id="52" name="подарок Рисунок 21">
            <a:extLst>
              <a:ext uri="{FF2B5EF4-FFF2-40B4-BE49-F238E27FC236}">
                <a16:creationId xmlns:a16="http://schemas.microsoft.com/office/drawing/2014/main" id="{B0A54269-B94F-D7AD-0085-6B5B05D99E86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262112" y="216325"/>
            <a:ext cx="893403" cy="966381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1832278F-BE7E-7096-B6CF-94D824222C50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139" y="37399"/>
            <a:ext cx="2443650" cy="2443650"/>
          </a:xfrm>
          <a:prstGeom prst="rect">
            <a:avLst/>
          </a:prstGeom>
        </p:spPr>
      </p:pic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153EC9B6-34C2-69D4-1D0F-81761C6A1DE5}"/>
              </a:ext>
            </a:extLst>
          </p:cNvPr>
          <p:cNvGrpSpPr/>
          <p:nvPr/>
        </p:nvGrpSpPr>
        <p:grpSpPr>
          <a:xfrm>
            <a:off x="1659090" y="978525"/>
            <a:ext cx="2628677" cy="2572004"/>
            <a:chOff x="1659090" y="978525"/>
            <a:chExt cx="2628677" cy="2572004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375D035C-9971-8003-4777-728402EA8F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9090" y="978525"/>
              <a:ext cx="2628677" cy="2572004"/>
            </a:xfrm>
            <a:prstGeom prst="rect">
              <a:avLst/>
            </a:prstGeom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BF2BEB86-CF85-90DB-0662-50013C0620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76029" y="2337675"/>
              <a:ext cx="1008659" cy="1008659"/>
            </a:xfrm>
            <a:prstGeom prst="rect">
              <a:avLst/>
            </a:prstGeom>
          </p:spPr>
        </p:pic>
      </p:grpSp>
      <p:pic>
        <p:nvPicPr>
          <p:cNvPr id="86" name="Picture 85" descr="image.png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4381500" y="2987115"/>
            <a:ext cx="3429000" cy="3362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062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5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54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421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538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2F3ECA5-6F37-4665-910A-DB94B301EFC2}"/>
</file>

<file path=customXml/itemProps2.xml><?xml version="1.0" encoding="utf-8"?>
<ds:datastoreItem xmlns:ds="http://schemas.openxmlformats.org/officeDocument/2006/customXml" ds:itemID="{EF91A168-E9A0-4762-9E5E-37A5FE055ECC}"/>
</file>

<file path=customXml/itemProps3.xml><?xml version="1.0" encoding="utf-8"?>
<ds:datastoreItem xmlns:ds="http://schemas.openxmlformats.org/officeDocument/2006/customXml" ds:itemID="{0AFA8560-1E4C-4B61-AC7D-E45C2A2C36C4}"/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0</Words>
  <Application>Microsoft Office PowerPoint</Application>
  <PresentationFormat>Широкоэкранный</PresentationFormat>
  <Paragraphs>0</Paragraphs>
  <Slides>1</Slides>
  <Notes>0</Notes>
  <HiddenSlides>0</HiddenSlides>
  <MMClips>5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Анастасия Баранник</dc:creator>
  <cp:lastModifiedBy>Анастасия Баранник</cp:lastModifiedBy>
  <cp:revision>3</cp:revision>
  <dcterms:created xsi:type="dcterms:W3CDTF">2024-12-08T20:39:46Z</dcterms:created>
  <dcterms:modified xsi:type="dcterms:W3CDTF">2024-12-08T21:29:16Z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