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рирода, на открытом воздухе, облако, Троп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черепаха, сухопутная черепаха, млекопитающее, репти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914" y="4406111"/>
            <a:ext cx="2240244" cy="228583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B2C2D-6C56-98E6-D202-3138DDFB8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0" y="4406111"/>
            <a:ext cx="1375026" cy="139744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3384F9-8E83-7031-EF4D-A0DD701E8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87" y="4101208"/>
            <a:ext cx="860502" cy="98749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E1B133-7E6E-908B-572A-2CFE7A008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0510" y="5128455"/>
            <a:ext cx="1375026" cy="13974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9E989A-FB6C-CFC5-7731-29E142659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20" y="4611084"/>
            <a:ext cx="860502" cy="987497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F795AB-0547-0452-8687-30C5E47A6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87" y="5422293"/>
            <a:ext cx="860502" cy="98749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D57CAF-F2AF-5701-22CE-038E12B44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20" y="3073870"/>
            <a:ext cx="1375026" cy="13974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43054C-974A-1FB7-E6F2-0DBC4B099C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490" y="2080899"/>
            <a:ext cx="865272" cy="992971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74389"/>
            <a:chOff x="2631387" y="332102"/>
            <a:chExt cx="2083784" cy="207438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223" y="437955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230" y="4560393"/>
              <a:ext cx="1861130" cy="1866409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спираль,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лампочка, Лампа накаливания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32" y="4633603"/>
              <a:ext cx="1720067" cy="172006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водоплавающая птица, птица, клюв, морская чай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995" y="2537165"/>
              <a:ext cx="1758338" cy="175833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527" y="353273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472583" y="2384249"/>
            <a:ext cx="2409086" cy="2409086"/>
            <a:chOff x="2472583" y="2384249"/>
            <a:chExt cx="2409086" cy="240908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583" y="2384249"/>
              <a:ext cx="2409086" cy="240908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 descr="Изображение выглядит как Предметная фотография, натюрм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07" y="4696467"/>
              <a:ext cx="1790245" cy="1790245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79741" y="2323543"/>
            <a:ext cx="2320009" cy="2320009"/>
            <a:chOff x="479741" y="2323543"/>
            <a:chExt cx="2320009" cy="232000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 descr="Изображение выглядит как зарисовка, свеч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1" y="2323543"/>
              <a:ext cx="2320009" cy="2320009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467003" y="332102"/>
            <a:ext cx="2215043" cy="2334142"/>
            <a:chOff x="467003" y="332102"/>
            <a:chExt cx="2215043" cy="233414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03" y="458302"/>
              <a:ext cx="2215043" cy="2207942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83" y="149166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52CDDF-8F8A-4196-8982-CEA31BF0244B}"/>
</file>

<file path=customXml/itemProps2.xml><?xml version="1.0" encoding="utf-8"?>
<ds:datastoreItem xmlns:ds="http://schemas.openxmlformats.org/officeDocument/2006/customXml" ds:itemID="{2F89E6BA-35F7-4F37-9326-D88C27BAB662}"/>
</file>

<file path=customXml/itemProps3.xml><?xml version="1.0" encoding="utf-8"?>
<ds:datastoreItem xmlns:ds="http://schemas.openxmlformats.org/officeDocument/2006/customXml" ds:itemID="{1CC697FE-6DAB-4790-8EF0-25C88EFD12F0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2025-02-21T13:24:50Z</dcterms:created>
  <dcterms:modified xsi:type="dcterms:W3CDTF">2025-02-26T14:33:32Z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