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17907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1E2-3656-4481-A321-02F938FB9E5C}"/>
</file>

<file path=customXml/itemProps2.xml><?xml version="1.0" encoding="utf-8"?>
<ds:datastoreItem xmlns:ds="http://schemas.openxmlformats.org/officeDocument/2006/customXml" ds:itemID="{154D4508-396F-44DB-955E-8CC668199258}"/>
</file>

<file path=customXml/itemProps3.xml><?xml version="1.0" encoding="utf-8"?>
<ds:datastoreItem xmlns:ds="http://schemas.openxmlformats.org/officeDocument/2006/customXml" ds:itemID="{AE07889E-8F5D-4823-8E97-0742115D0D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