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65897-430D-7CE9-7B3D-D932681AD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F90424-94EA-8881-5298-D5AFB4702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0386C9-9993-160F-38A8-D3ACE296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1296DC-FD4B-ABF6-86FE-478EEF1C0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FE37EA-E58C-CB0C-DDC9-98603AAB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78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002BD7-9A44-FEA8-21D0-084241415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0ED3D0-9CEE-FFF8-8F73-782E8A62B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3AAC30-06FA-E1ED-448D-5269A5E74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AB7F7A-6B3E-8232-F3CA-95E3ED2CF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1AC5EA-73D9-4E9E-8D89-9FDBAF21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59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E63E0A-1E23-56C3-4AE7-B36C446E56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5C5A9C-D9AA-676D-C050-1C3DFC9E6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9906C-D8FE-7518-1003-F02984B80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E641C-EF85-60AD-ED18-C90B20245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543F7-0272-C03E-CCFA-533EAAD5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4283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CFB24F-7BBC-4539-BBF1-D2D673D9E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BC5552-0907-F713-5AD9-75329F723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FF8E2-5447-665D-A426-DA1E2553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3AECDF-8D10-B2B4-BFAC-46A04BAA8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9456CE-74A4-25B5-2EBC-5FE2E4C1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58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CE896-C4CF-BC9B-89BC-C962D393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8B91F-9D7B-3936-2726-81F55E564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C9675-838F-E21F-074C-31DF0C74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F32FB2-F99E-5851-B3D9-107994FA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61D43-5A96-757B-1849-9E364D25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245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0EB82-8711-6958-D726-C833AFB0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0ACA1-7609-91E3-23CC-2F795A6CF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8CEA4E-DC8D-4D40-60A6-887376648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AEBE4B-8051-E242-A07E-7BAC0C2E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46F4C7-189D-3528-E627-917D604D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8DC13-AA96-D1C9-4D6F-BD29B87F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012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B40AB-2F5C-80A0-1AB2-33CBF3C3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7586A-BFBD-A4BE-99A9-2E9A88C9E2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FCB9A4-EBB6-E9C5-9B92-AEB65DF83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8160D7-9E2D-0B24-A97D-23C58FBDC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A39ACD-90BE-2FA1-3A39-4C4F12C4C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A73C3D-EC3F-58D9-0C82-55649CC8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26D7E07-B37B-7E7F-10A8-2366C7547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3DB862-5C6A-73F0-5582-F5B2AA15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864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1FBE2-BC64-D439-23CE-F3F72478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28733C-A42B-1245-F546-6BD78014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D07987-6394-C3F8-23EB-F4F8F4F0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26ECBA-0640-C838-C25E-2D80F7E8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541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1008BE-EDE1-DA12-82D3-126EA1BB3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089754-F46C-F278-804A-F43097EFF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184C399-B007-ACAD-1486-4F6DA400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489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AB019-655D-AD39-5BBA-D0F0CCF92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72585A-18A2-37CB-153E-7C87011A2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C48A0E-BF5E-2B0D-E7BB-CBEBF9508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C76FE5-AB8B-32A0-CBBF-9CA9D178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95BC7C-F7FC-4792-228D-ADD03489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8432D-93A9-6EF9-A75D-CE53446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265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279D9-20DA-C55E-6E2B-AEFC9D379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61EBFD-C6A9-5196-3E08-C4B249714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4D701A-8172-7474-7950-10AD3F74C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933E6E-9619-E6E0-8EE6-D24B3CC3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B5D536-D16E-CD9D-78D1-F081CB259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E2A58F-392A-07E6-A208-8DEFFD4B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412735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09DEA-8C21-55C4-E356-80D223B3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3ED68-DF47-8A2E-0610-6EA43E51D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64E01-3DE6-B379-BC9A-77DCC1E6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CCEE09-C4F4-494F-9C27-46914F94138B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97FBA1-434F-C151-39B5-A5894D827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238CC-C4B0-CD21-4528-A153C01E3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0FE714-6882-491E-9D71-5A6D1243B3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732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B0FBA5C-7F0E-1C51-D7C6-17ACC0D08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BBCD76-1267-8DD8-2F07-34C4683B3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35824" y="3618413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рирода, на открытом воздухе, облако, Тропи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30A4BF-B707-7C24-300D-F0507F22FE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80"/>
          <a:stretch/>
        </p:blipFill>
        <p:spPr>
          <a:xfrm>
            <a:off x="547603" y="332100"/>
            <a:ext cx="8335140" cy="6193800"/>
          </a:xfrm>
          <a:prstGeom prst="roundRect">
            <a:avLst>
              <a:gd name="adj" fmla="val 2841"/>
            </a:avLst>
          </a:prstGeom>
          <a:ln>
            <a:noFill/>
          </a:ln>
          <a:effectLst>
            <a:glow rad="190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Рисунок 28" descr="Изображение выглядит как черепаха, сухопутная черепаха, млекопитающее, репти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3D8E00B-B3B5-0E89-0D2E-1327621DA3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9914" y="4406111"/>
            <a:ext cx="2240244" cy="228583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рисунок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DB2C2D-6C56-98E6-D202-3138DDFB8E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60" y="4406111"/>
            <a:ext cx="1375026" cy="139744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рафическая вставка, лягуш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3384F9-8E83-7031-EF4D-A0DD701E88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87" y="4101208"/>
            <a:ext cx="860502" cy="98749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рафическая вставка, мультфильм, рисунок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0E1B133-7E6E-908B-572A-2CFE7A0080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40510" y="5128455"/>
            <a:ext cx="1375026" cy="139744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рафическая вставка, лягуш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49E989A-FB6C-CFC5-7731-29E142659A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42220" y="4611084"/>
            <a:ext cx="860502" cy="98749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афическая вставка, лягуш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7F795AB-0547-0452-8687-30C5E47A63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87" y="5422293"/>
            <a:ext cx="860502" cy="987497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графическая вставка, мультфильм, рисунок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DD57CAF-F2AF-5701-22CE-038E12B447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020" y="3073870"/>
            <a:ext cx="1375026" cy="1397445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лягуш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843054C-974A-1FB7-E6F2-0DBC4B099C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9490" y="2080899"/>
            <a:ext cx="865272" cy="992971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DBE2B104-5E26-8A40-3421-63E58F8EFB4D}"/>
              </a:ext>
            </a:extLst>
          </p:cNvPr>
          <p:cNvGrpSpPr/>
          <p:nvPr/>
        </p:nvGrpSpPr>
        <p:grpSpPr>
          <a:xfrm>
            <a:off x="2631387" y="332102"/>
            <a:ext cx="2083784" cy="2074389"/>
            <a:chOff x="2631387" y="332102"/>
            <a:chExt cx="2083784" cy="2074389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A18B8B43-3941-6F08-CE3E-D5739B6AFC04}"/>
                </a:ext>
              </a:extLst>
            </p:cNvPr>
            <p:cNvSpPr/>
            <p:nvPr/>
          </p:nvSpPr>
          <p:spPr>
            <a:xfrm>
              <a:off x="2631387" y="332102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Изображение выглядит как фрукт, картина, Натуральные продукты, лимон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84ACC34-04BF-7482-4543-E062EDBEB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223" y="437955"/>
              <a:ext cx="1968536" cy="1968536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A69816B-CB59-707C-7139-332E16BD5FB4}"/>
              </a:ext>
            </a:extLst>
          </p:cNvPr>
          <p:cNvGrpSpPr/>
          <p:nvPr/>
        </p:nvGrpSpPr>
        <p:grpSpPr>
          <a:xfrm>
            <a:off x="6798959" y="332100"/>
            <a:ext cx="2083784" cy="2083297"/>
            <a:chOff x="6798959" y="332100"/>
            <a:chExt cx="2083784" cy="2083297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BED1B8FB-F627-AF3B-B62F-486C914B39DD}"/>
                </a:ext>
              </a:extLst>
            </p:cNvPr>
            <p:cNvSpPr/>
            <p:nvPr/>
          </p:nvSpPr>
          <p:spPr>
            <a:xfrm>
              <a:off x="6798959" y="332100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2F42447C-FFBE-3465-E166-8FB8ADC24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27244" y="388188"/>
              <a:ext cx="2027209" cy="2027209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8E2E49A0-DD54-CE22-BE67-7B5AEFF1898E}"/>
              </a:ext>
            </a:extLst>
          </p:cNvPr>
          <p:cNvGrpSpPr/>
          <p:nvPr/>
        </p:nvGrpSpPr>
        <p:grpSpPr>
          <a:xfrm>
            <a:off x="4715173" y="4461298"/>
            <a:ext cx="2083784" cy="2064601"/>
            <a:chOff x="4715173" y="4461298"/>
            <a:chExt cx="2083784" cy="2064601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3AF5DBC3-7198-68D3-29F5-E40853140B5B}"/>
                </a:ext>
              </a:extLst>
            </p:cNvPr>
            <p:cNvSpPr/>
            <p:nvPr/>
          </p:nvSpPr>
          <p:spPr>
            <a:xfrm>
              <a:off x="4715173" y="4461298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4" name="Рисунок 43" descr="Изображение выглядит как еда, десерт, Легкая закуска, выпеч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FA83FEF-B9F7-2C05-A330-51EB9FAEF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230" y="4560393"/>
              <a:ext cx="1861130" cy="1866409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2BED2819-21DF-60DE-6D89-B218EB6A95CA}"/>
              </a:ext>
            </a:extLst>
          </p:cNvPr>
          <p:cNvGrpSpPr/>
          <p:nvPr/>
        </p:nvGrpSpPr>
        <p:grpSpPr>
          <a:xfrm>
            <a:off x="4715174" y="2396700"/>
            <a:ext cx="2083784" cy="2064601"/>
            <a:chOff x="4715174" y="2396700"/>
            <a:chExt cx="2083784" cy="2064601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C1EEC5E-1C06-BF2F-54D1-A518FD88F0C8}"/>
                </a:ext>
              </a:extLst>
            </p:cNvPr>
            <p:cNvSpPr/>
            <p:nvPr/>
          </p:nvSpPr>
          <p:spPr>
            <a:xfrm>
              <a:off x="4715174" y="2396700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 descr="Изображение выглядит как спираль, беспозвоночный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CF131B1-43F5-A03F-CE8D-E5610AB66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959" y="2594355"/>
              <a:ext cx="1717160" cy="1717160"/>
            </a:xfrm>
            <a:prstGeom prst="rect">
              <a:avLst/>
            </a:prstGeom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C2353AC8-D87A-97A3-0F24-347996232A8E}"/>
              </a:ext>
            </a:extLst>
          </p:cNvPr>
          <p:cNvGrpSpPr/>
          <p:nvPr/>
        </p:nvGrpSpPr>
        <p:grpSpPr>
          <a:xfrm>
            <a:off x="2631389" y="4461299"/>
            <a:ext cx="2083784" cy="2064601"/>
            <a:chOff x="2631389" y="4461299"/>
            <a:chExt cx="2083784" cy="206460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5647796D-967A-8115-DB04-BB1800DCB4B4}"/>
                </a:ext>
              </a:extLst>
            </p:cNvPr>
            <p:cNvSpPr/>
            <p:nvPr/>
          </p:nvSpPr>
          <p:spPr>
            <a:xfrm>
              <a:off x="2631389" y="4461299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Изображение выглядит как лампочка, Лампа накаливания, све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A2E81F6-0EC3-2EFC-3DC4-AF92D2D45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032" y="4633603"/>
              <a:ext cx="1720067" cy="1720067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3DA5EF7-F41C-524F-0884-2E25959AB9C1}"/>
              </a:ext>
            </a:extLst>
          </p:cNvPr>
          <p:cNvGrpSpPr/>
          <p:nvPr/>
        </p:nvGrpSpPr>
        <p:grpSpPr>
          <a:xfrm>
            <a:off x="6798957" y="2396698"/>
            <a:ext cx="2083784" cy="2064601"/>
            <a:chOff x="6798957" y="2396698"/>
            <a:chExt cx="2083784" cy="2064601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8B320DF7-9A54-7DD4-3295-99F69C90798D}"/>
                </a:ext>
              </a:extLst>
            </p:cNvPr>
            <p:cNvSpPr/>
            <p:nvPr/>
          </p:nvSpPr>
          <p:spPr>
            <a:xfrm>
              <a:off x="6798957" y="2396698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Изображение выглядит как водоплавающая птица, птица, клюв, морская чай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F3860E9-A87C-410B-2B8E-84457B4C1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995" y="2537165"/>
              <a:ext cx="1758338" cy="1758338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FA39E4FB-D833-47E8-38A6-759D3EA0B3BC}"/>
              </a:ext>
            </a:extLst>
          </p:cNvPr>
          <p:cNvGrpSpPr/>
          <p:nvPr/>
        </p:nvGrpSpPr>
        <p:grpSpPr>
          <a:xfrm>
            <a:off x="4715174" y="332101"/>
            <a:ext cx="2083784" cy="2064601"/>
            <a:chOff x="4715174" y="332101"/>
            <a:chExt cx="2083784" cy="2064601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917060EE-6838-8950-37D7-DA03F3BC28E7}"/>
                </a:ext>
              </a:extLst>
            </p:cNvPr>
            <p:cNvSpPr/>
            <p:nvPr/>
          </p:nvSpPr>
          <p:spPr>
            <a:xfrm>
              <a:off x="4715174" y="3321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 descr="Изображение выглядит как в помещении, мебель, подушка, комнат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704F2BD0-9124-0EF2-6236-96AC55E74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3527" y="353273"/>
              <a:ext cx="1968536" cy="1968536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A0FDCFE3-F3DA-1EA2-BFD2-FA4E87D4266A}"/>
              </a:ext>
            </a:extLst>
          </p:cNvPr>
          <p:cNvGrpSpPr/>
          <p:nvPr/>
        </p:nvGrpSpPr>
        <p:grpSpPr>
          <a:xfrm>
            <a:off x="2472583" y="2384249"/>
            <a:ext cx="2409086" cy="2409086"/>
            <a:chOff x="2472583" y="2384249"/>
            <a:chExt cx="2409086" cy="2409086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2C36D686-6024-CABF-B611-F79DF35DBAC7}"/>
                </a:ext>
              </a:extLst>
            </p:cNvPr>
            <p:cNvSpPr/>
            <p:nvPr/>
          </p:nvSpPr>
          <p:spPr>
            <a:xfrm>
              <a:off x="2631387" y="23967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4" name="Рисунок 53" descr="Изображение выглядит как зарисовка, рисунок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BF2C5A1-0176-85F7-0B7B-6578327C2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2583" y="2384249"/>
              <a:ext cx="2409086" cy="2409086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DB176FC4-7BC0-FE71-5085-4AA347025A2D}"/>
              </a:ext>
            </a:extLst>
          </p:cNvPr>
          <p:cNvGrpSpPr/>
          <p:nvPr/>
        </p:nvGrpSpPr>
        <p:grpSpPr>
          <a:xfrm>
            <a:off x="547603" y="4461299"/>
            <a:ext cx="2083784" cy="2064601"/>
            <a:chOff x="547603" y="4461299"/>
            <a:chExt cx="2083784" cy="2064601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CED1BBD0-1504-43EF-9450-B83C17D4620B}"/>
                </a:ext>
              </a:extLst>
            </p:cNvPr>
            <p:cNvSpPr/>
            <p:nvPr/>
          </p:nvSpPr>
          <p:spPr>
            <a:xfrm>
              <a:off x="547603" y="4461299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Изображение выглядит как Предметная фотография, натюрмор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C85736A-6FF2-F147-1BD3-C698D57C5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107" y="4696467"/>
              <a:ext cx="1790245" cy="1790245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A2D435C3-772E-1D4F-DA8E-D97B4494DBD7}"/>
              </a:ext>
            </a:extLst>
          </p:cNvPr>
          <p:cNvGrpSpPr/>
          <p:nvPr/>
        </p:nvGrpSpPr>
        <p:grpSpPr>
          <a:xfrm>
            <a:off x="479741" y="2323543"/>
            <a:ext cx="2320009" cy="2320009"/>
            <a:chOff x="479741" y="2323543"/>
            <a:chExt cx="2320009" cy="2320009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B0DDF275-0693-55B9-A7A2-BB2A8DDB5884}"/>
                </a:ext>
              </a:extLst>
            </p:cNvPr>
            <p:cNvSpPr/>
            <p:nvPr/>
          </p:nvSpPr>
          <p:spPr>
            <a:xfrm>
              <a:off x="547603" y="2396701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8" name="Рисунок 57" descr="Изображение выглядит как зарисовка, свеч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6B96F30-BFE6-7A39-C8E9-52EEAC390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41" y="2323543"/>
              <a:ext cx="2320009" cy="2320009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D56909AF-7D9F-294E-2128-4B5BB451AF75}"/>
              </a:ext>
            </a:extLst>
          </p:cNvPr>
          <p:cNvGrpSpPr/>
          <p:nvPr/>
        </p:nvGrpSpPr>
        <p:grpSpPr>
          <a:xfrm>
            <a:off x="467003" y="332102"/>
            <a:ext cx="2215043" cy="2334142"/>
            <a:chOff x="467003" y="332102"/>
            <a:chExt cx="2215043" cy="2334142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C95EBAA-1A7E-8749-B9ED-8032F128AFB6}"/>
                </a:ext>
              </a:extLst>
            </p:cNvPr>
            <p:cNvSpPr/>
            <p:nvPr/>
          </p:nvSpPr>
          <p:spPr>
            <a:xfrm>
              <a:off x="547603" y="332102"/>
              <a:ext cx="2083784" cy="2064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0" name="Рисунок 59" descr="Изображение выглядит как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C849ED0-C7D8-D941-A0A5-8DB9180C7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003" y="458302"/>
              <a:ext cx="2215043" cy="2207942"/>
            </a:xfrm>
            <a:prstGeom prst="rect">
              <a:avLst/>
            </a:prstGeom>
          </p:spPr>
        </p:pic>
      </p:grpSp>
      <p:pic>
        <p:nvPicPr>
          <p:cNvPr id="8" name="Рисунок 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5D72AA43-45B7-9F04-2E65-DEFEC3BC7A8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83" y="1491669"/>
            <a:ext cx="3649912" cy="3715089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32099" y="4686914"/>
            <a:ext cx="1866899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52CDDF-8F8A-4196-8982-CEA31BF0244B}"/>
</file>

<file path=customXml/itemProps2.xml><?xml version="1.0" encoding="utf-8"?>
<ds:datastoreItem xmlns:ds="http://schemas.openxmlformats.org/officeDocument/2006/customXml" ds:itemID="{2F89E6BA-35F7-4F37-9326-D88C27BAB662}"/>
</file>

<file path=customXml/itemProps3.xml><?xml version="1.0" encoding="utf-8"?>
<ds:datastoreItem xmlns:ds="http://schemas.openxmlformats.org/officeDocument/2006/customXml" ds:itemID="{1CC697FE-6DAB-4790-8EF0-25C88EFD12F0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2025-02-21T13:24:50Z</dcterms:created>
  <dcterms:modified xsi:type="dcterms:W3CDTF">2025-02-26T14:33:32Z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