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792"/>
            <a:chOff x="1621172" y="2174214"/>
            <a:chExt cx="2310248" cy="307079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877196" y="4537120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7320"/>
            <a:chOff x="4474750" y="593175"/>
            <a:chExt cx="3900059" cy="4597320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504928" y="4482609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285778" y="1576349"/>
            <a:ext cx="3108209" cy="3559934"/>
            <a:chOff x="1316434" y="1586974"/>
            <a:chExt cx="3108209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033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972293" y="1532636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223738" y="1102834"/>
            <a:ext cx="3240955" cy="3976616"/>
            <a:chOff x="1076838" y="1166503"/>
            <a:chExt cx="3240955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015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Підійматися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97393" y="1162782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79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199931" y="1370104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Будувати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444295" y="1041157"/>
            <a:ext cx="3626161" cy="4110389"/>
            <a:chOff x="4622340" y="1070041"/>
            <a:chExt cx="3626161" cy="4110389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087646" y="447254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Руйнувати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944193" y="97889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715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68143" y="1908433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Купувати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616209" y="1690730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423587" y="1287344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5194" y="1529712"/>
            <a:ext cx="2671932" cy="3586543"/>
            <a:chOff x="1538498" y="1586514"/>
            <a:chExt cx="2671932" cy="358654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2042136" y="4465171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5035955" y="1413002"/>
            <a:ext cx="2883763" cy="3757799"/>
            <a:chOff x="4998229" y="1466315"/>
            <a:chExt cx="2883763" cy="375779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00258" y="4516228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00703" y="1641295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4988390" y="67728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875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10293" y="1869611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Впасти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824340" y="1404273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5330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Піднятися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381739" y="1732865"/>
            <a:ext cx="2851404" cy="3353713"/>
            <a:chOff x="1504742" y="1871683"/>
            <a:chExt cx="2851404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1762166" y="4517510"/>
              <a:ext cx="25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Порожньо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150220" y="1488634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631641" y="4298519"/>
              <a:ext cx="18053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Повно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</a:t>
              </a:r>
            </a:p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багато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037864" y="941165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834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653048" y="1563876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584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56870" y="557312"/>
            <a:ext cx="3277249" cy="4780075"/>
            <a:chOff x="1484120" y="436511"/>
            <a:chExt cx="3277249" cy="478007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1804028" y="4508700"/>
              <a:ext cx="2319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Втрачати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353" y="1880270"/>
            <a:ext cx="2962149" cy="3392431"/>
            <a:chOff x="4952709" y="1758446"/>
            <a:chExt cx="2962149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643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Знаходити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449682" y="1545110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82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058390" y="1506919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4913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Закінчити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87877" y="1660648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652036" y="1353399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96942" y="859721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1743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DF092-1E24-410D-B900-E494C3455841}"/>
</file>

<file path=customXml/itemProps2.xml><?xml version="1.0" encoding="utf-8"?>
<ds:datastoreItem xmlns:ds="http://schemas.openxmlformats.org/officeDocument/2006/customXml" ds:itemID="{31AC6CF8-73B4-42D5-AFE9-88AE95DA1AAE}"/>
</file>

<file path=customXml/itemProps3.xml><?xml version="1.0" encoding="utf-8"?>
<ds:datastoreItem xmlns:ds="http://schemas.openxmlformats.org/officeDocument/2006/customXml" ds:itemID="{A0542C64-83F1-4BB6-A326-AAD5780905ED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2025-02-18T09:08:09Z</dcterms:created>
  <dcterms:modified xsi:type="dcterms:W3CDTF">2025-02-26T10:35:02Z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