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роб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657E300-D085-9B04-3104-DB78BF1B8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84" y="1018019"/>
            <a:ext cx="1702852" cy="17028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зарисо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439B9C4-D0C4-0B0D-4A38-5188F71D1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52" y="1181122"/>
            <a:ext cx="1530190" cy="1578009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122400" y="1168419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55" y="901013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1" y="1117440"/>
            <a:ext cx="1619067" cy="1619067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7" y="1380069"/>
            <a:ext cx="1488175" cy="14631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626D30E-1CAA-5CD8-CD53-B0E6C2A49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0" y="1274446"/>
            <a:ext cx="1504950" cy="150495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27" y="910750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34" y="1255635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7" y="1238538"/>
            <a:ext cx="1488175" cy="14631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44112AE9-202D-DBAD-9719-2E97CA134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0" y="1255635"/>
            <a:ext cx="1491692" cy="14916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674E1F06-71E3-A386-46FE-8249B33A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3" y="1082095"/>
            <a:ext cx="1763453" cy="17634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320FCE-5D49-F62E-E30D-E818D02CC1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09" y="1268901"/>
            <a:ext cx="1526138" cy="152613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BDBC768-C289-08B2-56BF-3C8D8FEBA1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15" y="922366"/>
            <a:ext cx="2043486" cy="2043486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1302614"/>
            <a:ext cx="1488175" cy="1463176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13" y="1166122"/>
            <a:ext cx="1230672" cy="150082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арминный цве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B4CFD19-4D5B-6D73-3DF8-230A3C0CC6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20" y="1236562"/>
            <a:ext cx="1542834" cy="1542834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09" y="1323080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73" y="1389862"/>
            <a:ext cx="1291108" cy="1211613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8" y="1169144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50" y="1222365"/>
            <a:ext cx="1619067" cy="1619067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03" y="1058163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6" y="1336898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15" y="1240205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18" y="1038057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85" y="1117440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24" y="277383"/>
            <a:ext cx="3745671" cy="3435952"/>
          </a:xfrm>
          <a:prstGeom prst="rect">
            <a:avLst/>
          </a:prstGeom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86881" y="3269799"/>
            <a:ext cx="24003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C0736D-D2AC-436A-8476-EA3731F8523C}"/>
</file>

<file path=customXml/itemProps2.xml><?xml version="1.0" encoding="utf-8"?>
<ds:datastoreItem xmlns:ds="http://schemas.openxmlformats.org/officeDocument/2006/customXml" ds:itemID="{524B991F-8E2A-45D6-9CAB-9AF7B264C37B}"/>
</file>

<file path=customXml/itemProps3.xml><?xml version="1.0" encoding="utf-8"?>
<ds:datastoreItem xmlns:ds="http://schemas.openxmlformats.org/officeDocument/2006/customXml" ds:itemID="{236AA562-3926-44B8-8D46-1333AA9A4D45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2024-08-21T18:27:54Z</dcterms:created>
  <dcterms:modified xsi:type="dcterms:W3CDTF">2024-12-17T18:25:39Z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