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26" autoAdjust="0"/>
  </p:normalViewPr>
  <p:slideViewPr>
    <p:cSldViewPr snapToGrid="0">
      <p:cViewPr varScale="1">
        <p:scale>
          <a:sx n="100" d="100"/>
          <a:sy n="100" d="100"/>
        </p:scale>
        <p:origin x="876" y="8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13.12.2024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microsoft.com/office/2007/relationships/hdphoto" Target="../media/hdphoto1.wdp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Relationship Id="rId30" Type="http://schemas.openxmlformats.org/officeDocument/2006/relationships/image" Target="../media/image27.png"/><Relationship Id="rId31" Type="http://schemas.openxmlformats.org/officeDocument/2006/relationships/image" Target="../media/image28.png"/><Relationship Id="rId32" Type="http://schemas.openxmlformats.org/officeDocument/2006/relationships/image" Target="../media/image29.png"/><Relationship Id="rId33" Type="http://schemas.openxmlformats.org/officeDocument/2006/relationships/image" Target="../media/image30.png"/><Relationship Id="rId34" Type="http://schemas.openxmlformats.org/officeDocument/2006/relationships/image" Target="../media/image31.png"/><Relationship Id="rId35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B4A4A13-93B2-9F5A-3DE4-885F5F78D3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3D70599B-7073-C216-FC69-C783ED09440B}"/>
              </a:ext>
            </a:extLst>
          </p:cNvPr>
          <p:cNvSpPr/>
          <p:nvPr/>
        </p:nvSpPr>
        <p:spPr>
          <a:xfrm>
            <a:off x="2696533" y="144556"/>
            <a:ext cx="6790367" cy="68577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184DC26-1378-3768-FFD3-8DF7A1B285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587" y="103513"/>
            <a:ext cx="753199" cy="767565"/>
          </a:xfrm>
          <a:prstGeom prst="rect">
            <a:avLst/>
          </a:prstGeom>
          <a:effectLst/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02E7E3C-5D05-AA00-FBED-AA64E0EEB1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034" y="105308"/>
            <a:ext cx="753199" cy="767565"/>
          </a:xfrm>
          <a:prstGeom prst="rect">
            <a:avLst/>
          </a:prstGeom>
          <a:effectLst/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AA9D6CF-1A21-272D-DF5E-91488C8293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34" y="108507"/>
            <a:ext cx="753199" cy="767565"/>
          </a:xfrm>
          <a:prstGeom prst="rect">
            <a:avLst/>
          </a:prstGeom>
          <a:effectLst/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C49B139-A5E7-7E2B-8EDE-EE30632833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634" y="111658"/>
            <a:ext cx="753199" cy="767565"/>
          </a:xfrm>
          <a:prstGeom prst="rect">
            <a:avLst/>
          </a:prstGeom>
          <a:effectLst/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67BC5F1-8EE3-B41A-610E-179DF020B7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183" y="108507"/>
            <a:ext cx="753199" cy="767565"/>
          </a:xfrm>
          <a:prstGeom prst="rect">
            <a:avLst/>
          </a:prstGeom>
          <a:effectLst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531864D-4FA1-DD2B-ED56-18AA55F327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076" y="105308"/>
            <a:ext cx="753199" cy="767565"/>
          </a:xfrm>
          <a:prstGeom prst="rect">
            <a:avLst/>
          </a:prstGeom>
          <a:effectLst/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ECD023C-5100-1CB9-1365-479828FEAD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901" y="9674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1366801-D9A6-F6FB-7F72-FBA2652DC7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144" y="10351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5EF5E87-E39D-5166-9EF8-8E0F0D14F0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484" y="111658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F5D2503-3C40-524C-C6A9-4CDC905C66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304" y="111657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5774987-9EF9-0027-334E-1A22C29C72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183" y="110082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D6155A2-A3D2-708D-F6D6-962BFF199E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990" y="95305"/>
            <a:ext cx="753199" cy="767565"/>
          </a:xfrm>
          <a:prstGeom prst="rect">
            <a:avLst/>
          </a:prstGeom>
          <a:effectLst/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9410792-47AC-E55E-57F8-4FB18DA49B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198" y="106931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54831B5-EBD3-4E76-E8FA-03C5533CD0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602" y="92154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BFF6631-9158-8D3C-9884-BF1964B72E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598" y="90087"/>
            <a:ext cx="753199" cy="767565"/>
          </a:xfrm>
          <a:prstGeom prst="rect">
            <a:avLst/>
          </a:prstGeom>
          <a:effectLst/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F11F16E-EB89-E181-905C-6E3E245611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206" y="84869"/>
            <a:ext cx="753199" cy="767565"/>
          </a:xfrm>
          <a:prstGeom prst="rect">
            <a:avLst/>
          </a:prstGeom>
          <a:effectLst/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4FC7973-8D32-32DE-643B-7E94E0E644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859" y="9406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79DF52A-DF4D-981F-388D-117712EE77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205" y="84868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Изображение выглядит как снимок экрана, багет, дизайн, рамка&#10;&#10;Автоматически созданное описание">
            <a:extLst>
              <a:ext uri="{FF2B5EF4-FFF2-40B4-BE49-F238E27FC236}">
                <a16:creationId xmlns:a16="http://schemas.microsoft.com/office/drawing/2014/main" id="{634E9D08-5833-F38F-E097-28F586978A3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1" r="19339" b="9719"/>
          <a:stretch/>
        </p:blipFill>
        <p:spPr>
          <a:xfrm rot="16200000">
            <a:off x="1720035" y="-955223"/>
            <a:ext cx="4980084" cy="955778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телевидение, монитор, Телевизор, Устройство отображения&#10;&#10;Автоматически созданное описание">
            <a:extLst>
              <a:ext uri="{FF2B5EF4-FFF2-40B4-BE49-F238E27FC236}">
                <a16:creationId xmlns:a16="http://schemas.microsoft.com/office/drawing/2014/main" id="{0AE8C564-39B9-F24B-954C-E2FADC51077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328" y="2894506"/>
            <a:ext cx="2151871" cy="215187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CC94AA1-17D1-4A49-FC48-A6125170810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791" y="3005242"/>
            <a:ext cx="1930400" cy="1930400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D93D16E2-8104-E4B9-48BD-7DC2DD6C50D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220" y="2426996"/>
            <a:ext cx="2967585" cy="2967585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зарисовка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EAB5155-8010-1FB2-5B18-9CF5DCAA9AA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77" y="2532505"/>
            <a:ext cx="2756565" cy="2756565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E99A4997-31F0-B26B-5837-94C757D3685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720" y="2727979"/>
            <a:ext cx="2484924" cy="2484924"/>
          </a:xfrm>
          <a:prstGeom prst="rect">
            <a:avLst/>
          </a:prstGeom>
        </p:spPr>
      </p:pic>
      <p:pic>
        <p:nvPicPr>
          <p:cNvPr id="57" name="Рисунок 56" descr="Изображение выглядит как рыба, Плавник, Биология океана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62A6C63A-1225-F55E-85A5-F91C9C121CC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099" y="3056108"/>
            <a:ext cx="1912836" cy="1912836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мультфильм, графическая вста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0BC28F9-3357-3F8C-DA80-1B2CBB9333B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996" y="2339879"/>
            <a:ext cx="2967584" cy="2967584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графическая вставка, рисунок, Графи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CEB2879-0C3E-1A13-32BB-8F0B8B7CC95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995" y="2713097"/>
            <a:ext cx="2080779" cy="2080779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апельсин, фрукт, тыква&#10;&#10;Автоматически созданное описание">
            <a:extLst>
              <a:ext uri="{FF2B5EF4-FFF2-40B4-BE49-F238E27FC236}">
                <a16:creationId xmlns:a16="http://schemas.microsoft.com/office/drawing/2014/main" id="{81AD957F-9CC2-EA13-E8AC-A72D94DCB9A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349" y="2834661"/>
            <a:ext cx="1987019" cy="1987019"/>
          </a:xfrm>
          <a:prstGeom prst="rect">
            <a:avLst/>
          </a:prstGeom>
        </p:spPr>
      </p:pic>
      <p:pic>
        <p:nvPicPr>
          <p:cNvPr id="71" name="Рисунок 70" descr="Изображение выглядит как инструмент, электропила&#10;&#10;Автоматически созданное описание">
            <a:extLst>
              <a:ext uri="{FF2B5EF4-FFF2-40B4-BE49-F238E27FC236}">
                <a16:creationId xmlns:a16="http://schemas.microsoft.com/office/drawing/2014/main" id="{24DC4F72-0670-35D4-D564-2873BD1C4CD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03779" flipH="1">
            <a:off x="4115804" y="2339879"/>
            <a:ext cx="2484924" cy="2484924"/>
          </a:xfrm>
          <a:prstGeom prst="rect">
            <a:avLst/>
          </a:prstGeom>
        </p:spPr>
      </p:pic>
      <p:pic>
        <p:nvPicPr>
          <p:cNvPr id="73" name="Рисунок 72" descr="Изображение выглядит как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FDB4B1B-69BD-5289-EDFD-3C774ECDF0B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150" y="2915361"/>
            <a:ext cx="1987018" cy="1987018"/>
          </a:xfrm>
          <a:prstGeom prst="rect">
            <a:avLst/>
          </a:prstGeom>
        </p:spPr>
      </p:pic>
      <p:pic>
        <p:nvPicPr>
          <p:cNvPr id="75" name="Рисунок 74" descr="Изображение выглядит как рисунок, графическая вставка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46AF5B0-2CB1-9965-14D2-3E9BA72EE12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320" y="2362280"/>
            <a:ext cx="2803023" cy="2803023"/>
          </a:xfrm>
          <a:prstGeom prst="rect">
            <a:avLst/>
          </a:prstGeom>
        </p:spPr>
      </p:pic>
      <p:pic>
        <p:nvPicPr>
          <p:cNvPr id="78" name="Рисунок 77" descr="Изображение выглядит как Торт на день рождения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C640E7A-BC15-B9FD-A42A-7F61AD3E1AC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469" y="2811442"/>
            <a:ext cx="1912836" cy="1912836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музыкальный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D5A5194D-95DE-D3AE-B5FF-5218CFB59E0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505" y="2494049"/>
            <a:ext cx="2671075" cy="2671075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зарисовка, иллюстрация, рисуно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7AAB2DC7-0B4D-8D3E-B996-20EF0201984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359" y="2318042"/>
            <a:ext cx="3003216" cy="3003216"/>
          </a:xfrm>
          <a:prstGeom prst="rect">
            <a:avLst/>
          </a:prstGeom>
        </p:spPr>
      </p:pic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5FB8881D-07B7-E45C-FDF0-2A8301A0AB56}"/>
              </a:ext>
            </a:extLst>
          </p:cNvPr>
          <p:cNvGrpSpPr/>
          <p:nvPr/>
        </p:nvGrpSpPr>
        <p:grpSpPr>
          <a:xfrm>
            <a:off x="1380621" y="2225547"/>
            <a:ext cx="6673041" cy="3059168"/>
            <a:chOff x="752658" y="2362257"/>
            <a:chExt cx="6673041" cy="3059168"/>
          </a:xfrm>
        </p:grpSpPr>
        <p:pic>
          <p:nvPicPr>
            <p:cNvPr id="85" name="Рисунок 84" descr="Изображение выглядит как рисунок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B7AA51C0-2702-35BF-A24E-92C0EDA60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10000" b="90000" l="10000" r="90000">
                          <a14:foregroundMark x1="23242" y1="35156" x2="28320" y2="36035"/>
                          <a14:foregroundMark x1="32520" y1="30273" x2="33301" y2="295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7744" y="3019945"/>
              <a:ext cx="2006077" cy="2006077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искусство&#10;&#10;Автоматически созданное описание с низким доверительным уровнем">
              <a:extLst>
                <a:ext uri="{FF2B5EF4-FFF2-40B4-BE49-F238E27FC236}">
                  <a16:creationId xmlns:a16="http://schemas.microsoft.com/office/drawing/2014/main" id="{6A00882C-8A3F-55E1-69BE-3A695BF93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2863" y="3042593"/>
              <a:ext cx="1912836" cy="1912836"/>
            </a:xfrm>
            <a:prstGeom prst="rect">
              <a:avLst/>
            </a:prstGeom>
          </p:spPr>
        </p:pic>
        <p:pic>
          <p:nvPicPr>
            <p:cNvPr id="89" name="Рисунок 88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D04822E0-3E44-B0AA-2CB7-951667E41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658" y="2362257"/>
              <a:ext cx="2915361" cy="3059168"/>
            </a:xfrm>
            <a:prstGeom prst="rect">
              <a:avLst/>
            </a:prstGeom>
          </p:spPr>
        </p:pic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D704C6A3-4BAA-2941-F319-79585D973E43}"/>
              </a:ext>
            </a:extLst>
          </p:cNvPr>
          <p:cNvGrpSpPr/>
          <p:nvPr/>
        </p:nvGrpSpPr>
        <p:grpSpPr>
          <a:xfrm>
            <a:off x="1895026" y="2197937"/>
            <a:ext cx="6166142" cy="3356026"/>
            <a:chOff x="3102900" y="2892916"/>
            <a:chExt cx="4295021" cy="2337637"/>
          </a:xfrm>
        </p:grpSpPr>
        <p:pic>
          <p:nvPicPr>
            <p:cNvPr id="92" name="Рисунок 91" descr="Изображение выглядит как колесо, тележка, транспортное средство, трансп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87B69AA7-489C-D10E-F2A0-F29159AF0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900" y="2892916"/>
              <a:ext cx="2337637" cy="2337637"/>
            </a:xfrm>
            <a:prstGeom prst="rect">
              <a:avLst/>
            </a:prstGeom>
          </p:spPr>
        </p:pic>
        <p:pic>
          <p:nvPicPr>
            <p:cNvPr id="94" name="Рисунок 93" descr="Изображение выглядит как Натуральные продукты, овощи, производить, сладкий перец&#10;&#10;Автоматически созданное описание">
              <a:extLst>
                <a:ext uri="{FF2B5EF4-FFF2-40B4-BE49-F238E27FC236}">
                  <a16:creationId xmlns:a16="http://schemas.microsoft.com/office/drawing/2014/main" id="{AC7B5FF3-8D23-4E37-89AE-7C29212DE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1844" y="3047057"/>
              <a:ext cx="2006077" cy="2006077"/>
            </a:xfrm>
            <a:prstGeom prst="rect">
              <a:avLst/>
            </a:prstGeom>
          </p:spPr>
        </p:pic>
      </p:grpSp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B6D6230A-3C4E-ABA5-43EB-4C22D99521E9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388" y="4246472"/>
            <a:ext cx="1082434" cy="1082434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F86FEEA5-56E7-1F02-C07D-6EC7A4ABF568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753" y="2918072"/>
            <a:ext cx="1782162" cy="1782162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мультфильм, графическая вставка, зарисо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C98DBAA-E218-5987-B03F-4D9D9BD2FB57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771" y="2244719"/>
            <a:ext cx="3054690" cy="3054690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F83FD3D4-EB52-5DE3-ADDF-6539B8B5997F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780" y="3360682"/>
            <a:ext cx="1082434" cy="1082434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B40E2900-A4ED-DFAB-DF56-224B3E7EBACE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852" y="3913735"/>
            <a:ext cx="1082434" cy="1082434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C603CB21-070D-3AE6-29DC-B5D488E6E0D8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6864">
            <a:off x="3687070" y="2528511"/>
            <a:ext cx="1676259" cy="1676259"/>
          </a:xfrm>
          <a:prstGeom prst="rect">
            <a:avLst/>
          </a:prstGeom>
        </p:spPr>
      </p:pic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8A1F8C4C-C0F2-5BCE-11C9-5765E8929275}"/>
              </a:ext>
            </a:extLst>
          </p:cNvPr>
          <p:cNvGrpSpPr/>
          <p:nvPr/>
        </p:nvGrpSpPr>
        <p:grpSpPr>
          <a:xfrm>
            <a:off x="1283220" y="2324710"/>
            <a:ext cx="6822263" cy="3069871"/>
            <a:chOff x="661067" y="2454498"/>
            <a:chExt cx="6822263" cy="3069871"/>
          </a:xfrm>
        </p:grpSpPr>
        <p:pic>
          <p:nvPicPr>
            <p:cNvPr id="110" name="Рисунок 109" descr="Изображение выглядит как устройство, кухонный прибор, Бытовая техника, плита&#10;&#10;Автоматически созданное описание">
              <a:extLst>
                <a:ext uri="{FF2B5EF4-FFF2-40B4-BE49-F238E27FC236}">
                  <a16:creationId xmlns:a16="http://schemas.microsoft.com/office/drawing/2014/main" id="{29B5F8C6-5A0D-03F3-BD68-A97AF02F9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7288" y="3074129"/>
              <a:ext cx="2450240" cy="2450240"/>
            </a:xfrm>
            <a:prstGeom prst="rect">
              <a:avLst/>
            </a:prstGeom>
          </p:spPr>
        </p:pic>
        <p:pic>
          <p:nvPicPr>
            <p:cNvPr id="112" name="Рисунок 111" descr="Изображение выглядит как еда, десерт, Сладость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A2C3517B-A77B-03F7-665E-F239951F4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1459" y="2936320"/>
              <a:ext cx="2151871" cy="2151871"/>
            </a:xfrm>
            <a:prstGeom prst="rect">
              <a:avLst/>
            </a:prstGeom>
          </p:spPr>
        </p:pic>
        <p:pic>
          <p:nvPicPr>
            <p:cNvPr id="114" name="Рисунок 113" descr="Изображение выглядит как мультфильм, графическая вставка, рисунок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E9FE7815-5F60-0FFF-03BF-F96C35C7D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067" y="2454498"/>
              <a:ext cx="2875713" cy="2875713"/>
            </a:xfrm>
            <a:prstGeom prst="rect">
              <a:avLst/>
            </a:prstGeom>
          </p:spPr>
        </p:pic>
      </p:grpSp>
      <p:pic>
        <p:nvPicPr>
          <p:cNvPr id="264" name="Picture 263" descr="image.png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9198134" y="3738760"/>
            <a:ext cx="257175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E5A2F52-F837-4659-BA6D-D854AF063984}"/>
</file>

<file path=customXml/itemProps2.xml><?xml version="1.0" encoding="utf-8"?>
<ds:datastoreItem xmlns:ds="http://schemas.openxmlformats.org/officeDocument/2006/customXml" ds:itemID="{233D78A4-E390-4BCD-A816-2B76D4B25626}"/>
</file>

<file path=customXml/itemProps3.xml><?xml version="1.0" encoding="utf-8"?>
<ds:datastoreItem xmlns:ds="http://schemas.openxmlformats.org/officeDocument/2006/customXml" ds:itemID="{1492FBEF-E21D-4D30-84E1-77410A63546C}"/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16</cp:revision>
  <dcterms:created xsi:type="dcterms:W3CDTF">2024-05-03T09:09:01Z</dcterms:created>
  <dcterms:modified xsi:type="dcterms:W3CDTF">2024-12-13T11:04:10Z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