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0925" y="1990725"/>
            <a:ext cx="33242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