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</p:sldIdLst>
  <p:sldSz cx="12192000" cy="6858000"/>
  <p:notesSz cx="6858000" cy="9144000"/>
  <p:defaultTextStyle>
    <a:defPPr>
      <a:defRPr lang="ru-K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885" autoAdjust="0"/>
  </p:normalViewPr>
  <p:slideViewPr>
    <p:cSldViewPr snapToGrid="0" showGuides="1">
      <p:cViewPr>
        <p:scale>
          <a:sx n="33" d="100"/>
          <a:sy n="33" d="100"/>
        </p:scale>
        <p:origin x="2916" y="15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BD4B4D-E915-45CB-95AF-4D71D40450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8921F01-DACE-45D9-93EC-F25A8AD95A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851A0F2-5EF9-4356-BF91-52BAE64F8D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12/09/2024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49EBE22-B21A-4711-A3E1-DD82B18215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75561A9-9370-48DC-82CC-1305D7BB63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4114789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A6E542-E4CE-455B-AC5D-82AD728115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4E944F6-BE07-4A56-A248-E725C37209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47E6776-2571-4923-BDA5-8F57BD2B86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12/09/2024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BBCEA6E-1161-4A9A-8B8B-AA48D6F74E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B45068-9DCB-4438-AFFC-B0E7BF5771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5008623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A34DBBA-C12E-4E49-95B7-95500C4C00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A8AD81B-8398-4649-BCC5-FEEAB6D81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2FDE54B-F578-4C84-8DF7-1B45B35CE4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12/09/2024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31D52E2-A6F7-4294-A93E-40E125FDFE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EAE9076-362C-4007-8504-E4BDFCB97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0993220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BEC7A0-BBB2-4E60-AB8F-75ED345491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7F530A8-FA20-452B-80D3-14F87F9E85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70D373C-DE76-4965-B714-C60AC43CD3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12/09/2024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A52514E-9CED-491F-9DCE-C71BDDCA8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3D6F0A-9A69-4DD9-952D-2E5F98B3D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6760659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2A07EA-A17D-4066-8468-3BDDA15A1D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7C11BC9-2E64-4EF1-B537-ADA81F56F2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9CC2DAB-9A4A-4410-999E-AE701D4534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12/09/2024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59EF8D8-1D16-4DC0-9634-A7FEB3E483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E193875-C3A3-4275-9800-B310E1304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2249603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954D61-F635-46D8-9477-432549AB9C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759F596-0C04-4E7B-8AA2-F4F9E550AF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D09800E-874E-41E0-8252-BC1B085794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B8C0B03-308A-4510-98FA-8555BEB11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12/09/2024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8381317-2DD5-4BC2-AC79-D64A673E34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89FE566-EF53-45A9-B451-43DCE8C1C1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203003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DF352B-7D2D-4437-AD2F-7191580E31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220E772-D9DF-4199-A58C-88641D7B5F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351AB94-0794-4EA2-A751-556A0413DE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18217B2-EDC7-4DB8-BF6C-69F10E2513A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C677DF1-970F-482A-BED2-B22F3B4E20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C9CD803-8AAF-4A93-80A4-FE1A222D74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12/09/2024</a:t>
            </a:fld>
            <a:endParaRPr lang="ru-KZ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A85D5C6-B816-4A3C-BC65-849F0137B6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E3CAAA1-B5C1-460B-8D67-7D03E3791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6051362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6432EF-0792-433A-A78A-95B29AB272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DCCD84D-7342-4DE1-8C60-639ED397CB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12/09/2024</a:t>
            </a:fld>
            <a:endParaRPr lang="ru-KZ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DB9EDF5-F31A-4353-B28E-20A7CF468C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1729922-0532-4B1A-8A53-432226BE4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008627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72C4A34-05AA-40F7-8E2A-EAFCB3E251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12/09/2024</a:t>
            </a:fld>
            <a:endParaRPr lang="ru-KZ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1E4FC37-6ACF-4C22-AE29-5F35C7FDD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0271016-844C-43EF-8BC6-E10BFBB3A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2185628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1B8015-1E99-41AB-BCEE-5582DBEC9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5AEFA6D-8FB9-47C5-BBB4-A71A26501D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DE87144-37C8-4779-BC22-2BACAA5DDC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4066729-77C1-4AAC-8D10-FFEEC591F0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12/09/2024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D64DE42-E330-4E96-A32D-A39E62A3D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508C23D-02A6-4008-AD59-6E7386EC9A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2836307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81D72B-24B5-464A-88FF-837938C128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54E91AA-ADA6-4486-97B0-05E8A7E969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0A9EBA2-FE2D-4221-B319-FCE4946C61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68894D3-DFC1-4D68-8AEB-7FCB3EFEC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12/09/2024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AF2C0C5-1B6B-4BE7-B7A5-807220400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C8F624A-F912-40D2-9E2A-9D90FC777F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27009707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E2A7DC-818F-483C-BBAF-C7907003D8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5D28DDC-5693-46B1-948C-C5B5CB5E3D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DFF698D-2306-464C-9661-845738AE3E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FB2D89-47D6-4CD3-8C53-E53EF93972D5}" type="datetimeFigureOut">
              <a:rPr lang="ru-KZ" smtClean="0"/>
              <a:t>12/09/2024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7830EBD-8DBF-453C-BA3E-4E43A60526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86EB397-0673-4DC6-B12B-AFACA9A9D1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82085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K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в помещении, мебель, дизайн интерьера, кровать&#10;&#10;Автоматически созданное описание">
            <a:extLst>
              <a:ext uri="{FF2B5EF4-FFF2-40B4-BE49-F238E27FC236}">
                <a16:creationId xmlns:a16="http://schemas.microsoft.com/office/drawing/2014/main" id="{E6D8BBB8-3778-BC86-E42B-51F662D4153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3" b="-1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DE8874B1-9BA8-A45C-1AE1-FC7D6623E3B1}"/>
              </a:ext>
            </a:extLst>
          </p:cNvPr>
          <p:cNvGrpSpPr/>
          <p:nvPr/>
        </p:nvGrpSpPr>
        <p:grpSpPr>
          <a:xfrm>
            <a:off x="3413125" y="4889500"/>
            <a:ext cx="2070100" cy="2070100"/>
            <a:chOff x="2260600" y="4572000"/>
            <a:chExt cx="2387600" cy="2387600"/>
          </a:xfrm>
        </p:grpSpPr>
        <p:pic>
          <p:nvPicPr>
            <p:cNvPr id="7" name="Рисунок 6" descr="Изображение выглядит как контейнер, коробка, деревянный&#10;&#10;Автоматически созданное описание">
              <a:extLst>
                <a:ext uri="{FF2B5EF4-FFF2-40B4-BE49-F238E27FC236}">
                  <a16:creationId xmlns:a16="http://schemas.microsoft.com/office/drawing/2014/main" id="{F44D0233-C02C-2683-458F-887BDB289DD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60600" y="4572000"/>
              <a:ext cx="2387600" cy="2387600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2A5C04D-5183-E716-113D-FADB8DEA42D9}"/>
                </a:ext>
              </a:extLst>
            </p:cNvPr>
            <p:cNvSpPr txBox="1"/>
            <p:nvPr/>
          </p:nvSpPr>
          <p:spPr>
            <a:xfrm>
              <a:off x="2799829" y="5486906"/>
              <a:ext cx="1045480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6000" b="1" spc="50" dirty="0">
                  <a:ln w="9525" cmpd="sng">
                    <a:solidFill>
                      <a:schemeClr val="accent1"/>
                    </a:solidFill>
                    <a:prstDash val="solid"/>
                  </a:ln>
                  <a:solidFill>
                    <a:srgbClr val="70AD47">
                      <a:tint val="1000"/>
                    </a:srgbClr>
                  </a:solidFill>
                  <a:effectLst>
                    <a:glow rad="38100">
                      <a:schemeClr val="accent1">
                        <a:alpha val="40000"/>
                      </a:schemeClr>
                    </a:glow>
                  </a:effectLst>
                  <a:latin typeface="Arial Black" panose="020B0A04020102020204" pitchFamily="34" charset="0"/>
                </a:rPr>
                <a:t>Ш</a:t>
              </a:r>
              <a:endParaRPr lang="ru-UA" sz="60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rial Black" panose="020B0A04020102020204" pitchFamily="34" charset="0"/>
              </a:endParaRPr>
            </a:p>
          </p:txBody>
        </p:sp>
      </p:grp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733D0F9F-58A3-AA1F-56D8-8A66F1068F40}"/>
              </a:ext>
            </a:extLst>
          </p:cNvPr>
          <p:cNvGrpSpPr/>
          <p:nvPr/>
        </p:nvGrpSpPr>
        <p:grpSpPr>
          <a:xfrm>
            <a:off x="5846310" y="4889500"/>
            <a:ext cx="2070100" cy="2070100"/>
            <a:chOff x="2260600" y="4572000"/>
            <a:chExt cx="2387600" cy="2387600"/>
          </a:xfrm>
        </p:grpSpPr>
        <p:pic>
          <p:nvPicPr>
            <p:cNvPr id="12" name="Рисунок 11" descr="Изображение выглядит как контейнер, коробка, деревянный&#10;&#10;Автоматически созданное описание">
              <a:extLst>
                <a:ext uri="{FF2B5EF4-FFF2-40B4-BE49-F238E27FC236}">
                  <a16:creationId xmlns:a16="http://schemas.microsoft.com/office/drawing/2014/main" id="{E3E7CDC2-DA08-546A-29BF-F85D5EC49E5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60600" y="4572000"/>
              <a:ext cx="2387600" cy="2387600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F40EC41-CB82-D755-2BD1-849DEFC5C617}"/>
                </a:ext>
              </a:extLst>
            </p:cNvPr>
            <p:cNvSpPr txBox="1"/>
            <p:nvPr/>
          </p:nvSpPr>
          <p:spPr>
            <a:xfrm>
              <a:off x="2917012" y="5472257"/>
              <a:ext cx="1045480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6000" b="1" spc="50" dirty="0">
                  <a:ln w="9525" cmpd="sng">
                    <a:solidFill>
                      <a:schemeClr val="accent1"/>
                    </a:solidFill>
                    <a:prstDash val="solid"/>
                  </a:ln>
                  <a:solidFill>
                    <a:srgbClr val="70AD47">
                      <a:tint val="1000"/>
                    </a:srgbClr>
                  </a:solidFill>
                  <a:effectLst>
                    <a:glow rad="38100">
                      <a:schemeClr val="accent1">
                        <a:alpha val="40000"/>
                      </a:schemeClr>
                    </a:glow>
                  </a:effectLst>
                  <a:latin typeface="Arial Black" panose="020B0A04020102020204" pitchFamily="34" charset="0"/>
                </a:rPr>
                <a:t>Ж</a:t>
              </a:r>
              <a:endParaRPr lang="ru-UA" sz="60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rial Black" panose="020B0A04020102020204" pitchFamily="34" charset="0"/>
              </a:endParaRPr>
            </a:p>
          </p:txBody>
        </p:sp>
      </p:grpSp>
      <p:pic>
        <p:nvPicPr>
          <p:cNvPr id="15" name="Рисунок 14" descr="Изображение выглядит как вешалка, зарисовка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D9DA71AF-455F-D671-FF4A-1C2B8498916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4940" y="2076516"/>
            <a:ext cx="1500977" cy="1500977"/>
          </a:xfrm>
          <a:prstGeom prst="rect">
            <a:avLst/>
          </a:prstGeom>
          <a:effectLst>
            <a:glow rad="152400">
              <a:schemeClr val="bg1"/>
            </a:glow>
          </a:effectLst>
        </p:spPr>
      </p:pic>
      <p:pic>
        <p:nvPicPr>
          <p:cNvPr id="17" name="Рисунок 16" descr="Изображение выглядит как искусство, иллюстрация, дизайн&#10;&#10;Автоматически созданное описание с низким доверительным уровнем">
            <a:extLst>
              <a:ext uri="{FF2B5EF4-FFF2-40B4-BE49-F238E27FC236}">
                <a16:creationId xmlns:a16="http://schemas.microsoft.com/office/drawing/2014/main" id="{3FE03690-95E0-A1F7-CF2A-D47E7B89B3C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6847" y="3036065"/>
            <a:ext cx="1299912" cy="1299912"/>
          </a:xfrm>
          <a:prstGeom prst="rect">
            <a:avLst/>
          </a:prstGeom>
          <a:effectLst>
            <a:glow rad="152400">
              <a:schemeClr val="bg1"/>
            </a:glow>
          </a:effectLst>
        </p:spPr>
      </p:pic>
      <p:pic>
        <p:nvPicPr>
          <p:cNvPr id="19" name="Рисунок 18" descr="Изображение выглядит как Сосуды для напитков, Предметы сервировки, пить, чайная чашка&#10;&#10;Автоматически созданное описание">
            <a:extLst>
              <a:ext uri="{FF2B5EF4-FFF2-40B4-BE49-F238E27FC236}">
                <a16:creationId xmlns:a16="http://schemas.microsoft.com/office/drawing/2014/main" id="{C3A35DE0-BB1A-1319-F596-6CAD0DC31C6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094" y="3422974"/>
            <a:ext cx="1211697" cy="933602"/>
          </a:xfrm>
          <a:prstGeom prst="rect">
            <a:avLst/>
          </a:prstGeom>
          <a:effectLst>
            <a:glow rad="152400">
              <a:schemeClr val="bg1"/>
            </a:glow>
          </a:effectLst>
        </p:spPr>
      </p:pic>
      <p:pic>
        <p:nvPicPr>
          <p:cNvPr id="21" name="Рисунок 20" descr="Изображение выглядит как текст, снимок экрана&#10;&#10;Автоматически созданное описание">
            <a:extLst>
              <a:ext uri="{FF2B5EF4-FFF2-40B4-BE49-F238E27FC236}">
                <a16:creationId xmlns:a16="http://schemas.microsoft.com/office/drawing/2014/main" id="{0F49FBB5-A197-A3F7-E255-C44A7E669EB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7723" y="127932"/>
            <a:ext cx="1529661" cy="1529661"/>
          </a:xfrm>
          <a:prstGeom prst="rect">
            <a:avLst/>
          </a:prstGeom>
          <a:effectLst>
            <a:glow rad="152400">
              <a:schemeClr val="bg1"/>
            </a:glow>
          </a:effectLst>
        </p:spPr>
      </p:pic>
      <p:pic>
        <p:nvPicPr>
          <p:cNvPr id="23" name="Рисунок 22" descr="Изображение выглядит как мультфильм, графическая вставка, игрушка&#10;&#10;Автоматически созданное описание">
            <a:extLst>
              <a:ext uri="{FF2B5EF4-FFF2-40B4-BE49-F238E27FC236}">
                <a16:creationId xmlns:a16="http://schemas.microsoft.com/office/drawing/2014/main" id="{462BA538-E247-E2A1-044A-C403B3F1887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5774" y="249740"/>
            <a:ext cx="1435495" cy="1435495"/>
          </a:xfrm>
          <a:prstGeom prst="rect">
            <a:avLst/>
          </a:prstGeom>
          <a:effectLst>
            <a:glow rad="152400">
              <a:schemeClr val="bg1"/>
            </a:glow>
          </a:effectLst>
        </p:spPr>
      </p:pic>
      <p:pic>
        <p:nvPicPr>
          <p:cNvPr id="27" name="Рисунок 26" descr="Изображение выглядит как круг, часы&#10;&#10;Автоматически созданное описание">
            <a:extLst>
              <a:ext uri="{FF2B5EF4-FFF2-40B4-BE49-F238E27FC236}">
                <a16:creationId xmlns:a16="http://schemas.microsoft.com/office/drawing/2014/main" id="{1D779851-24BA-BDB8-D6AC-10B7418325A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5148" y="1608002"/>
            <a:ext cx="1475576" cy="1475576"/>
          </a:xfrm>
          <a:prstGeom prst="rect">
            <a:avLst/>
          </a:prstGeom>
          <a:effectLst>
            <a:glow rad="152400">
              <a:schemeClr val="bg1"/>
            </a:glow>
          </a:effectLst>
        </p:spPr>
      </p:pic>
      <p:pic>
        <p:nvPicPr>
          <p:cNvPr id="29" name="Рисунок 28" descr="Изображение выглядит как рисунок, зарисовка, пожарный, одежда&#10;&#10;Автоматически созданное описание">
            <a:extLst>
              <a:ext uri="{FF2B5EF4-FFF2-40B4-BE49-F238E27FC236}">
                <a16:creationId xmlns:a16="http://schemas.microsoft.com/office/drawing/2014/main" id="{98DD64C9-56E9-9184-56F6-7B51DB5BA00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9626" y="730857"/>
            <a:ext cx="1644402" cy="1734331"/>
          </a:xfrm>
          <a:prstGeom prst="rect">
            <a:avLst/>
          </a:prstGeom>
          <a:effectLst>
            <a:glow rad="152400">
              <a:schemeClr val="bg1"/>
            </a:glow>
          </a:effectLst>
        </p:spPr>
      </p:pic>
      <p:pic>
        <p:nvPicPr>
          <p:cNvPr id="33" name="Рисунок 32" descr="Изображение выглядит как беспозвоночный, ракушка, Моллюски, раковина&#10;&#10;Автоматически созданное описание">
            <a:extLst>
              <a:ext uri="{FF2B5EF4-FFF2-40B4-BE49-F238E27FC236}">
                <a16:creationId xmlns:a16="http://schemas.microsoft.com/office/drawing/2014/main" id="{E19B5D45-B84B-30B3-C6D8-CEBC5FA00C2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9437" y="3030894"/>
            <a:ext cx="1341110" cy="1341110"/>
          </a:xfrm>
          <a:prstGeom prst="rect">
            <a:avLst/>
          </a:prstGeom>
          <a:effectLst>
            <a:glow rad="152400">
              <a:schemeClr val="bg1"/>
            </a:glow>
          </a:effectLst>
        </p:spPr>
      </p:pic>
      <p:pic>
        <p:nvPicPr>
          <p:cNvPr id="35" name="Рисунок 34" descr="Изображение выглядит как искусство, цветок, снежинка&#10;&#10;Автоматически созданное описание">
            <a:extLst>
              <a:ext uri="{FF2B5EF4-FFF2-40B4-BE49-F238E27FC236}">
                <a16:creationId xmlns:a16="http://schemas.microsoft.com/office/drawing/2014/main" id="{F42FD413-E59F-943F-BA78-84D34605111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263" y="741673"/>
            <a:ext cx="1299911" cy="1299911"/>
          </a:xfrm>
          <a:prstGeom prst="rect">
            <a:avLst/>
          </a:prstGeom>
          <a:effectLst>
            <a:glow rad="152400">
              <a:schemeClr val="bg1"/>
            </a:glow>
          </a:effectLst>
        </p:spPr>
      </p:pic>
      <p:pic>
        <p:nvPicPr>
          <p:cNvPr id="39" name="Рисунок 38" descr="Изображение выглядит как шлем, одежда, головной убор, Средства индивидуальной защиты&#10;&#10;Автоматически созданное описание">
            <a:extLst>
              <a:ext uri="{FF2B5EF4-FFF2-40B4-BE49-F238E27FC236}">
                <a16:creationId xmlns:a16="http://schemas.microsoft.com/office/drawing/2014/main" id="{60049A03-AC68-2842-EB43-92A5422B230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6382">
            <a:off x="2065880" y="1999121"/>
            <a:ext cx="1170081" cy="1170081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7B3A858-5E75-69F5-02D1-A6D52D71896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5" r="3945"/>
          <a:stretch/>
        </p:blipFill>
        <p:spPr>
          <a:xfrm>
            <a:off x="0" y="5914881"/>
            <a:ext cx="956176" cy="943119"/>
          </a:xfrm>
          <a:prstGeom prst="rect">
            <a:avLst/>
          </a:prstGeom>
        </p:spPr>
      </p:pic>
      <p:pic>
        <p:nvPicPr>
          <p:cNvPr id="14" name="Рисунок 13" descr="Изображение выглядит как еда, Поваренное искусство, гарнир, Кулинария&#10;&#10;Автоматически созданное описание">
            <a:extLst>
              <a:ext uri="{FF2B5EF4-FFF2-40B4-BE49-F238E27FC236}">
                <a16:creationId xmlns:a16="http://schemas.microsoft.com/office/drawing/2014/main" id="{08F01DF6-759F-0267-726F-8FF03C78B4D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1539" y="1553918"/>
            <a:ext cx="1667328" cy="1667328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18" name="Рисунок 17" descr="Изображение выглядит как млекопитающее, жираф, Жирафовые, Земное животное&#10;&#10;Автоматически созданное описание">
            <a:extLst>
              <a:ext uri="{FF2B5EF4-FFF2-40B4-BE49-F238E27FC236}">
                <a16:creationId xmlns:a16="http://schemas.microsoft.com/office/drawing/2014/main" id="{BDAC2D61-EC3D-8C43-3768-5DCB61A24CBA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9403" y="127932"/>
            <a:ext cx="1558517" cy="1558517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22" name="Рисунок 21" descr="Изображение выглядит как аксессуар, Багаж и сумки, чемодан, багаж&#10;&#10;Автоматически созданное описание">
            <a:extLst>
              <a:ext uri="{FF2B5EF4-FFF2-40B4-BE49-F238E27FC236}">
                <a16:creationId xmlns:a16="http://schemas.microsoft.com/office/drawing/2014/main" id="{02B34536-CA1F-910F-19C2-414BC5F01715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3223" y="71320"/>
            <a:ext cx="1238547" cy="1238547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26" name="Рисунок 25" descr="Изображение выглядит как Декоративная подушка, подушка&#10;&#10;Автоматически созданное описание">
            <a:extLst>
              <a:ext uri="{FF2B5EF4-FFF2-40B4-BE49-F238E27FC236}">
                <a16:creationId xmlns:a16="http://schemas.microsoft.com/office/drawing/2014/main" id="{9E75F6B8-4FD5-6373-56E5-76B946A9F183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3049" y="1941387"/>
            <a:ext cx="1505044" cy="1505044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8" name="Рисунок 7" descr="Изображение выглядит как круг, символ, аксессуар, золото&#10;&#10;Автоматически созданное описание">
            <a:extLst>
              <a:ext uri="{FF2B5EF4-FFF2-40B4-BE49-F238E27FC236}">
                <a16:creationId xmlns:a16="http://schemas.microsoft.com/office/drawing/2014/main" id="{3944810F-997A-C146-E6D6-A943D8B84D69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714" y="766044"/>
            <a:ext cx="4835569" cy="4984773"/>
          </a:xfrm>
          <a:prstGeom prst="rect">
            <a:avLst/>
          </a:prstGeom>
        </p:spPr>
      </p:pic>
      <p:pic>
        <p:nvPicPr>
          <p:cNvPr id="143" name="Picture 142" descr="ima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079248" y="3687116"/>
            <a:ext cx="3057525" cy="3057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229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3.7037E-7 L 0.14922 0.470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461" y="235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1.48148E-6 L 0.21354 0.33796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677" y="168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3.7037E-7 L 0.28126 0.29537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063" y="147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2.22222E-6 L 0.49857 0.65972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922" y="329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3.7037E-7 L 0.20156 0.61435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78" y="307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2.22222E-6 L -0.12096 0.70764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55" y="35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000"/>
                            </p:stCondLst>
                            <p:childTnLst>
                              <p:par>
                                <p:cTn id="5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1.48148E-6 L -0.12305 0.44722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59" y="223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0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3.33333E-6 L -0.22969 0.30533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484" y="15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000"/>
                            </p:stCondLst>
                            <p:childTnLst>
                              <p:par>
                                <p:cTn id="7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1.85185E-6 L -0.25833 0.5206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917" y="260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000"/>
                            </p:stCondLst>
                            <p:childTnLst>
                              <p:par>
                                <p:cTn id="8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59259E-6 L -0.08724 0.74213 " pathEditMode="relative" rAng="0" ptsTypes="AA">
                                      <p:cBhvr>
                                        <p:cTn id="87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62" y="371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000"/>
                            </p:stCondLst>
                            <p:childTnLst>
                              <p:par>
                                <p:cTn id="8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1.85185E-6 L -0.55391 0.51481 " pathEditMode="relative" rAng="0" ptsTypes="AA">
                                      <p:cBhvr>
                                        <p:cTn id="11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695" y="257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4.07407E-6 L -0.39362 0.46343 " pathEditMode="relative" rAng="0" ptsTypes="AA">
                                      <p:cBhvr>
                                        <p:cTn id="120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688" y="231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2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6" fill="hold">
                      <p:stCondLst>
                        <p:cond delay="0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4.44444E-6 L 0.33347 0.76598 " pathEditMode="relative" rAng="0" ptsTypes="AA">
                                      <p:cBhvr>
                                        <p:cTn id="129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67" y="382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2000"/>
                            </p:stCondLst>
                            <p:childTnLst>
                              <p:par>
                                <p:cTn id="13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4.07407E-6 L -0.24753 0.72685 " pathEditMode="relative" rAng="0" ptsTypes="AA">
                                      <p:cBhvr>
                                        <p:cTn id="13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383" y="363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2000"/>
                            </p:stCondLst>
                            <p:childTnLst>
                              <p:par>
                                <p:cTn id="14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270</TotalTime>
  <Words>2</Words>
  <Application>Microsoft Office PowerPoint</Application>
  <PresentationFormat>Широкоэкранный</PresentationFormat>
  <Paragraphs>2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Arial</vt:lpstr>
      <vt:lpstr>Arial Black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Администратор</cp:lastModifiedBy>
  <cp:revision>13</cp:revision>
  <dcterms:created xsi:type="dcterms:W3CDTF">2024-07-21T13:02:50Z</dcterms:created>
  <dcterms:modified xsi:type="dcterms:W3CDTF">2024-12-09T12:10:09Z</dcterms:modified>
</cp:coreProperties>
</file>