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6ECC"/>
    <a:srgbClr val="FFC000"/>
    <a:srgbClr val="FF0000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C802F6-5EA8-1E0B-F4FD-F8AAD6FE53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97EBFB6-2CF6-D7AE-3E32-B89C10A1DC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E11AE4-4B5F-AA13-129D-3DC0A9339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735EB7-A1B6-7281-1F02-304D6BD0C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A13AB3-4687-4EDF-F8C8-EC1AC0537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89291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23729B-199D-35A8-CDB1-42D18B49F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2B9F0DC-0D8D-09F9-AA9A-4154EF4117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854668-EF34-1B95-A8D6-ECE0CAB86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185CE6-7646-DB34-BA4B-31EF995B8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060252-9787-3E90-397D-7065A46BE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13982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92EE6AC-D957-CC61-58FE-1B8790D17F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6EA8BA2-785E-D434-B1F9-499F32B0D3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1958FC-FA60-4EA7-B272-708E0AD0B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724C5E-4B2F-8BD2-82AA-41C5DEE0A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23775A-A1F9-609C-4C52-2D7408C66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03812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FDB03C-36ED-685F-AA2F-CC74ECD8F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EAE793-AB82-5B5E-37DA-9448C5AB50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333A93-A039-0FD6-AAD4-EC48CEED7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DF79D9-7973-B8C4-7B2C-E8B4BA3F2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731D39-39F5-D1CC-203F-66F50A50A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58273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5CEF1D-0B2C-00C4-7B3A-FA4F7FFA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A0E3B96-9DE3-A8A0-44B1-99FB61E0AC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0127F7-CECC-4BEB-6FF5-D7D728816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8959D8-3F17-7018-2086-B470724E5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1AA7B9-CC1E-9EEB-F776-BB0FA5DE1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49621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C04BA8-7187-C620-8528-C54B9A493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EB180C-5E4C-E05A-99A4-294462BA73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40932F7-0B07-5502-B7C6-4D643B97D6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4E59FB4-1B45-26F8-E068-F44E1C479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BE53CA-3E25-8C85-AADA-F781E76E6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536274E-2F14-7B1C-25E2-96FAC2B4E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00895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885C1B-E1AD-73D8-0756-18BE82772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5A3041-74BF-ADAD-FFC3-72A04C2202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051B03B-D89A-3C17-B8DF-87498B3FCC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7C3A647-FF46-B706-19F8-65E50AF1E5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26BECAD-8AED-4EFB-EF73-BE67801F10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4A92AB0-7399-2F06-FD6B-4B6A52868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74B0399-CD17-4DD5-C500-E46DB921F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67C5604-5979-6720-DEDD-FC0B4F951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86808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387DFB-11D6-D2CF-7F32-83ACDDE0F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CABBF9E-6AF2-78FE-668F-00243F822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B42119-9F45-5292-6B85-5EE3BF1F0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633F981-798C-8EE0-1548-E0A6F04F4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06355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184D202-2457-26F4-8F6D-1A3CCD9CC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80AC8AF-26F6-075F-50E3-83085F408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4F70CF7-114F-AA31-4434-C3C1F6AC4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2997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98701E-B223-10EB-C26A-CA9BEC782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D3C5F9-E4B4-DA61-1882-E255E1ACD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908D1F3-6DA1-EF25-126A-B355C8BA1C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FA7C38-1FDE-CA94-DC23-9FACE89A5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D3B55F-8F25-21A7-3ED9-040949854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A64CAC-8704-4EFA-F979-497A7DA3A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4291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5F0117-D9DE-2417-216A-FD08A4F86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C6643BC-B425-FF71-BF4E-D33173D25F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ABE918-A418-DE5B-3954-19E4316B69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615024-96C1-DC1B-D787-2A79690BE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414944-7CD3-FB06-8D44-5535272AA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3E038C9-A9E5-06AF-3C34-2F6281492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088902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4E1503-8C7B-1531-5713-74265A82F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AB9BF7-29EB-3C7E-9B71-FE68D82236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49D6D2-555D-3557-0537-B5F93B0A5C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71BF5E-9CD3-F6C3-8AB0-FDFFE82AB2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82F36-742F-19E9-3973-E0921C9A23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27931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56CF511-7DAE-5EA8-BC72-D84797EDC5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" b="768"/>
          <a:stretch/>
        </p:blipFill>
        <p:spPr>
          <a:xfrm>
            <a:off x="-1" y="0"/>
            <a:ext cx="12188757" cy="6858000"/>
          </a:xfrm>
          <a:prstGeom prst="rect">
            <a:avLst/>
          </a:prstGeom>
        </p:spPr>
      </p:pic>
      <p:pic>
        <p:nvPicPr>
          <p:cNvPr id="8" name="подаоркРисунок 40">
            <a:extLst>
              <a:ext uri="{FF2B5EF4-FFF2-40B4-BE49-F238E27FC236}">
                <a16:creationId xmlns:a16="http://schemas.microsoft.com/office/drawing/2014/main" id="{BFA6A3AB-76F2-F16B-2ECB-6D2F3F8661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37583" y="6050854"/>
            <a:ext cx="769152" cy="776595"/>
          </a:xfrm>
          <a:prstGeom prst="rect">
            <a:avLst/>
          </a:prstGeom>
        </p:spPr>
      </p:pic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8AB266F6-2904-E597-1C22-8040141BBBB6}"/>
              </a:ext>
            </a:extLst>
          </p:cNvPr>
          <p:cNvSpPr/>
          <p:nvPr/>
        </p:nvSpPr>
        <p:spPr>
          <a:xfrm>
            <a:off x="171985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96710D04-A674-8204-B7F9-499F884A7F70}"/>
              </a:ext>
            </a:extLst>
          </p:cNvPr>
          <p:cNvSpPr/>
          <p:nvPr/>
        </p:nvSpPr>
        <p:spPr>
          <a:xfrm>
            <a:off x="1549130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29F40B1E-E421-8E22-1273-2E31327EB19A}"/>
              </a:ext>
            </a:extLst>
          </p:cNvPr>
          <p:cNvSpPr/>
          <p:nvPr/>
        </p:nvSpPr>
        <p:spPr>
          <a:xfrm>
            <a:off x="2926275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1B63992B-0BB2-2FB3-7456-916818363B08}"/>
              </a:ext>
            </a:extLst>
          </p:cNvPr>
          <p:cNvSpPr/>
          <p:nvPr/>
        </p:nvSpPr>
        <p:spPr>
          <a:xfrm>
            <a:off x="4317934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9EA918BF-4FE3-F2C3-6A9D-64237B5C41C8}"/>
              </a:ext>
            </a:extLst>
          </p:cNvPr>
          <p:cNvSpPr/>
          <p:nvPr/>
        </p:nvSpPr>
        <p:spPr>
          <a:xfrm>
            <a:off x="5709593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AC9FDB6E-D77F-E6F6-4444-E915B067CEA5}"/>
              </a:ext>
            </a:extLst>
          </p:cNvPr>
          <p:cNvSpPr/>
          <p:nvPr/>
        </p:nvSpPr>
        <p:spPr>
          <a:xfrm>
            <a:off x="7101252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92192660-176D-26F3-D54F-7D422DCCC3F1}"/>
              </a:ext>
            </a:extLst>
          </p:cNvPr>
          <p:cNvSpPr/>
          <p:nvPr/>
        </p:nvSpPr>
        <p:spPr>
          <a:xfrm>
            <a:off x="175823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84B6040C-3A4D-AD85-82D4-31A542664566}"/>
              </a:ext>
            </a:extLst>
          </p:cNvPr>
          <p:cNvSpPr/>
          <p:nvPr/>
        </p:nvSpPr>
        <p:spPr>
          <a:xfrm>
            <a:off x="1567482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2" name="Прямоугольник: скругленные углы 61">
            <a:extLst>
              <a:ext uri="{FF2B5EF4-FFF2-40B4-BE49-F238E27FC236}">
                <a16:creationId xmlns:a16="http://schemas.microsoft.com/office/drawing/2014/main" id="{9C10E60D-4589-062B-3DB7-B65BEA165D84}"/>
              </a:ext>
            </a:extLst>
          </p:cNvPr>
          <p:cNvSpPr/>
          <p:nvPr/>
        </p:nvSpPr>
        <p:spPr>
          <a:xfrm>
            <a:off x="2930113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3" name="Прямоугольник: скругленные углы 62">
            <a:extLst>
              <a:ext uri="{FF2B5EF4-FFF2-40B4-BE49-F238E27FC236}">
                <a16:creationId xmlns:a16="http://schemas.microsoft.com/office/drawing/2014/main" id="{9434091B-1D2C-3A03-5550-F70E62D6E3A4}"/>
              </a:ext>
            </a:extLst>
          </p:cNvPr>
          <p:cNvSpPr/>
          <p:nvPr/>
        </p:nvSpPr>
        <p:spPr>
          <a:xfrm>
            <a:off x="4321772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4" name="Прямоугольник: скругленные углы 63">
            <a:extLst>
              <a:ext uri="{FF2B5EF4-FFF2-40B4-BE49-F238E27FC236}">
                <a16:creationId xmlns:a16="http://schemas.microsoft.com/office/drawing/2014/main" id="{5CE94377-8351-AD4F-3DDF-F30A6002C986}"/>
              </a:ext>
            </a:extLst>
          </p:cNvPr>
          <p:cNvSpPr/>
          <p:nvPr/>
        </p:nvSpPr>
        <p:spPr>
          <a:xfrm>
            <a:off x="5713431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5" name="Прямоугольник: скругленные углы 64">
            <a:extLst>
              <a:ext uri="{FF2B5EF4-FFF2-40B4-BE49-F238E27FC236}">
                <a16:creationId xmlns:a16="http://schemas.microsoft.com/office/drawing/2014/main" id="{E43EFB56-9B05-0687-AFDA-095E647D9BED}"/>
              </a:ext>
            </a:extLst>
          </p:cNvPr>
          <p:cNvSpPr/>
          <p:nvPr/>
        </p:nvSpPr>
        <p:spPr>
          <a:xfrm>
            <a:off x="7105090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68" name="Рисунок 67" descr="Изображение выглядит как карта, Земля, планета, Мир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E5D627E-6555-95E9-9FCE-8D934E59DA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464" y="967017"/>
            <a:ext cx="1287281" cy="1287281"/>
          </a:xfrm>
          <a:prstGeom prst="rect">
            <a:avLst/>
          </a:prstGeom>
        </p:spPr>
      </p:pic>
      <p:pic>
        <p:nvPicPr>
          <p:cNvPr id="70" name="Рисунок 69" descr="Изображение выглядит как снимок экрана, Торт на день рождения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DA5ECA9-69B8-12CC-831A-011096E745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366" y="4310604"/>
            <a:ext cx="1282592" cy="1282592"/>
          </a:xfrm>
          <a:prstGeom prst="rect">
            <a:avLst/>
          </a:prstGeom>
        </p:spPr>
      </p:pic>
      <p:pic>
        <p:nvPicPr>
          <p:cNvPr id="72" name="Рисунок 71" descr="Изображение выглядит как кран, транспор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103EB6F-1E82-F296-5FEE-7362FB0B50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141" y="4387476"/>
            <a:ext cx="1282592" cy="1282592"/>
          </a:xfrm>
          <a:prstGeom prst="rect">
            <a:avLst/>
          </a:prstGeom>
        </p:spPr>
      </p:pic>
      <p:pic>
        <p:nvPicPr>
          <p:cNvPr id="74" name="Рисунок 73" descr="Изображение выглядит как кран, Сантехнический прибор, раковина, гидран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8359C3D-2C8F-6BD5-CF7B-974A42619A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97" y="807413"/>
            <a:ext cx="1282593" cy="1282593"/>
          </a:xfrm>
          <a:prstGeom prst="rect">
            <a:avLst/>
          </a:prstGeom>
        </p:spPr>
      </p:pic>
      <p:pic>
        <p:nvPicPr>
          <p:cNvPr id="76" name="Рисунок 75" descr="Изображение выглядит как ключ, металлоиздел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D7B5F28-B10E-0AF8-81CE-254B8A04E8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781" y="936437"/>
            <a:ext cx="1298613" cy="1298613"/>
          </a:xfrm>
          <a:prstGeom prst="rect">
            <a:avLst/>
          </a:prstGeom>
        </p:spPr>
      </p:pic>
      <p:pic>
        <p:nvPicPr>
          <p:cNvPr id="78" name="Рисунок 77" descr="Изображение выглядит как лист, ручка, раст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0D3643E-5EEE-F346-8CA8-CEC5360A6FD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976" y="930700"/>
            <a:ext cx="1359913" cy="1359913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кукла, дев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D6B3378-29DE-12FF-32FD-DBEFB521844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894" y="840317"/>
            <a:ext cx="1436336" cy="1436336"/>
          </a:xfrm>
          <a:prstGeom prst="rect">
            <a:avLst/>
          </a:prstGeom>
        </p:spPr>
      </p:pic>
      <p:pic>
        <p:nvPicPr>
          <p:cNvPr id="3" name="Рисунок 2" descr="Изображение выглядит как металлоизделия, замок, рычаг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42FC7EC-5221-8777-2FAD-F10618CEECF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454" y="967017"/>
            <a:ext cx="1298613" cy="129861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9FB4BF6-88C0-9AC0-B35D-3BFC8D604C0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89547" y="4382676"/>
            <a:ext cx="1364264" cy="1364264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офисные принадлежности, пишущий прибор, ручка, Офисный инструмен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C382118-2606-958E-AA1F-BB40E168B57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537" y="4483429"/>
            <a:ext cx="1090686" cy="109068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951CCCF-74B2-4B87-F006-52917ACB7C8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338" y="4315829"/>
            <a:ext cx="1364264" cy="1364264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инструмент, гаечный ключ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D30DC52-5D1B-79EB-7374-D321319185E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99" y="4441072"/>
            <a:ext cx="1133043" cy="1133043"/>
          </a:xfrm>
          <a:prstGeom prst="rect">
            <a:avLst/>
          </a:prstGeom>
        </p:spPr>
      </p:pic>
      <p:sp>
        <p:nvSpPr>
          <p:cNvPr id="114" name="Стрелка: вверх-вниз 113">
            <a:extLst>
              <a:ext uri="{FF2B5EF4-FFF2-40B4-BE49-F238E27FC236}">
                <a16:creationId xmlns:a16="http://schemas.microsoft.com/office/drawing/2014/main" id="{4B43A4BC-62D3-3397-5F61-909EC272ADE0}"/>
              </a:ext>
            </a:extLst>
          </p:cNvPr>
          <p:cNvSpPr/>
          <p:nvPr/>
        </p:nvSpPr>
        <p:spPr>
          <a:xfrm rot="18934108">
            <a:off x="1920364" y="1627461"/>
            <a:ext cx="369546" cy="3267798"/>
          </a:xfrm>
          <a:prstGeom prst="upDownArrow">
            <a:avLst>
              <a:gd name="adj1" fmla="val 41713"/>
              <a:gd name="adj2" fmla="val 50000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5" name="Стрелка: вверх-вниз 114">
            <a:extLst>
              <a:ext uri="{FF2B5EF4-FFF2-40B4-BE49-F238E27FC236}">
                <a16:creationId xmlns:a16="http://schemas.microsoft.com/office/drawing/2014/main" id="{4EFC31CB-9910-4954-5D5B-FD09208FF866}"/>
              </a:ext>
            </a:extLst>
          </p:cNvPr>
          <p:cNvSpPr/>
          <p:nvPr/>
        </p:nvSpPr>
        <p:spPr>
          <a:xfrm rot="1357154">
            <a:off x="2678741" y="1993020"/>
            <a:ext cx="369546" cy="2875832"/>
          </a:xfrm>
          <a:prstGeom prst="upDownArrow">
            <a:avLst>
              <a:gd name="adj1" fmla="val 41713"/>
              <a:gd name="adj2" fmla="val 50000"/>
            </a:avLst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6" name="Стрелка: вверх-вниз 115">
            <a:extLst>
              <a:ext uri="{FF2B5EF4-FFF2-40B4-BE49-F238E27FC236}">
                <a16:creationId xmlns:a16="http://schemas.microsoft.com/office/drawing/2014/main" id="{F0F60382-F94A-02FD-B0D7-75061F18ADFA}"/>
              </a:ext>
            </a:extLst>
          </p:cNvPr>
          <p:cNvSpPr/>
          <p:nvPr/>
        </p:nvSpPr>
        <p:spPr>
          <a:xfrm rot="3722285">
            <a:off x="3450379" y="590062"/>
            <a:ext cx="369546" cy="5392522"/>
          </a:xfrm>
          <a:prstGeom prst="upDownArrow">
            <a:avLst>
              <a:gd name="adj1" fmla="val 41713"/>
              <a:gd name="adj2" fmla="val 50000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7" name="Стрелка: вверх-вниз 116">
            <a:extLst>
              <a:ext uri="{FF2B5EF4-FFF2-40B4-BE49-F238E27FC236}">
                <a16:creationId xmlns:a16="http://schemas.microsoft.com/office/drawing/2014/main" id="{1A6E5716-5B5B-20D5-4291-AD1DF0F3E1AF}"/>
              </a:ext>
            </a:extLst>
          </p:cNvPr>
          <p:cNvSpPr/>
          <p:nvPr/>
        </p:nvSpPr>
        <p:spPr>
          <a:xfrm rot="19360555">
            <a:off x="6136407" y="1430654"/>
            <a:ext cx="369546" cy="3674636"/>
          </a:xfrm>
          <a:prstGeom prst="upDownArrow">
            <a:avLst>
              <a:gd name="adj1" fmla="val 41713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8" name="Стрелка: вверх-вниз 117">
            <a:extLst>
              <a:ext uri="{FF2B5EF4-FFF2-40B4-BE49-F238E27FC236}">
                <a16:creationId xmlns:a16="http://schemas.microsoft.com/office/drawing/2014/main" id="{9AF98417-2B5C-3BA5-FF5E-B7535AC61904}"/>
              </a:ext>
            </a:extLst>
          </p:cNvPr>
          <p:cNvSpPr/>
          <p:nvPr/>
        </p:nvSpPr>
        <p:spPr>
          <a:xfrm rot="7478858">
            <a:off x="4098262" y="1125597"/>
            <a:ext cx="369546" cy="4389555"/>
          </a:xfrm>
          <a:prstGeom prst="upDownArrow">
            <a:avLst>
              <a:gd name="adj1" fmla="val 41713"/>
              <a:gd name="adj2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17" name="Стрелка: вверх-вниз 16">
            <a:extLst>
              <a:ext uri="{FF2B5EF4-FFF2-40B4-BE49-F238E27FC236}">
                <a16:creationId xmlns:a16="http://schemas.microsoft.com/office/drawing/2014/main" id="{DF177F9F-EFE3-C570-54E8-34BCF58C2A3D}"/>
              </a:ext>
            </a:extLst>
          </p:cNvPr>
          <p:cNvSpPr/>
          <p:nvPr/>
        </p:nvSpPr>
        <p:spPr>
          <a:xfrm rot="2301691">
            <a:off x="6169017" y="1643774"/>
            <a:ext cx="369546" cy="3294694"/>
          </a:xfrm>
          <a:prstGeom prst="upDownArrow">
            <a:avLst>
              <a:gd name="adj1" fmla="val 41713"/>
              <a:gd name="adj2" fmla="val 50000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9267B2A-B8CA-AE96-DAE6-E2A87A4A43A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139923" y="685863"/>
            <a:ext cx="4453105" cy="4263288"/>
          </a:xfrm>
          <a:prstGeom prst="rect">
            <a:avLst/>
          </a:prstGeom>
        </p:spPr>
      </p:pic>
      <p:pic>
        <p:nvPicPr>
          <p:cNvPr id="119" name="Picture 118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876403" y="3489385"/>
            <a:ext cx="3009900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30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14" grpId="0" animBg="1"/>
      <p:bldP spid="115" grpId="0" animBg="1"/>
      <p:bldP spid="116" grpId="0" animBg="1"/>
      <p:bldP spid="117" grpId="0" animBg="1"/>
      <p:bldP spid="11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A39357F-7740-4268-8D9C-4F4200E2ED78}"/>
</file>

<file path=customXml/itemProps2.xml><?xml version="1.0" encoding="utf-8"?>
<ds:datastoreItem xmlns:ds="http://schemas.openxmlformats.org/officeDocument/2006/customXml" ds:itemID="{82BF5963-6171-4483-88AB-91074B90F139}"/>
</file>

<file path=customXml/itemProps3.xml><?xml version="1.0" encoding="utf-8"?>
<ds:datastoreItem xmlns:ds="http://schemas.openxmlformats.org/officeDocument/2006/customXml" ds:itemID="{92313F87-5888-41DB-B87A-53F840C299D5}"/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12</cp:revision>
  <dcterms:created xsi:type="dcterms:W3CDTF">2025-02-12T13:08:44Z</dcterms:created>
  <dcterms:modified xsi:type="dcterms:W3CDTF">2025-03-01T13:10:40Z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