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FE08E-5B4E-BFEF-AA9C-DC4B5E20CCE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D233EF-C135-50B5-4F0C-92EBA536BA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A992766-42B9-95B8-81AD-E0429F01B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206421-EB2A-80CB-A6A2-7579178E9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4AC395-9109-7AD5-6B20-E3D90C618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21203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2323A2-0927-1770-859E-67C89F289B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F9D1805-1CEA-1755-A291-3BCA68ACD3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98A4D3-FB6D-59CA-B92F-53BBEB9BE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4985F5-5370-3980-FA8D-363BDB77D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5DF0BD5-553A-493F-396C-913F612CC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446823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1A255D8-480D-182F-65C7-430F2D35380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99A39FE-B1D4-3BF4-9535-97F5A6859F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B3C7B-A148-484C-6A0D-059A761A2B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AEA48B-D56B-12B7-FC16-5217D45E0A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8D22A66-FE86-AFAB-BFA1-7B9BA8EC7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68943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D94C2F-BC8E-0139-4632-F90883B40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B22F01-E8DD-21F7-0684-DBC4E1E5E8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EDECEFB-8CE0-2B90-0339-339191485E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0A1621-4F2F-64B0-833D-5A1EF9C5B9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0FAE07-1A9C-FA25-B8E3-DD799202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707235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23DDB5-2C52-7151-CBB3-F3A11BAB85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2A7DD5-F8DB-000C-5FCF-1666E2C56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431C44-A8DD-9E98-BC18-B741D4BD6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63AEB1-FA2E-191D-F9B2-A5FBDB39E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C85597-2A14-0E4D-EDF4-ED383154A1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695373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A8A180-34C5-859D-4084-C60AA030F4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9D73285-1C38-3F5D-0DE9-67E6B225CC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08EEF4-67FF-8557-7D64-C4052F34EE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575BB8-BCBE-B08B-C476-31C05A609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E5EA4D0-ABDD-0C7E-61FC-CC5752201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F2E16F6-7ED9-D57F-71A3-D6AFCBC6FE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84593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7B23F8C-5354-B234-7E2D-99E97A4993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C50067-3CBC-74EA-E106-CE87CA9132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25E91FE-CEE8-802E-E3ED-770F1A4985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455304-0E11-17D8-E847-33D32E8480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EDC436F8-0A84-6A6A-7EB6-B83B2700AA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21FF2CF-E4B7-2780-3ED5-44B4D19E5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318B8D6-1B4D-DD5A-3A87-0E324E8155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ACC102C-14FE-1A6B-E9A0-9BDCFF68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50198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0EA477-8BC1-0445-83AF-5FFF65FBF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313E33B-A9EB-3DB7-B3BE-5DCEE3C993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462D9AD-7A08-596B-D37D-8EFAB62AA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4E35F35-F79B-695C-C6C5-CB82FE627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74264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4D07422-5354-E5CE-4D82-D0F4B55B2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B3D4D3E-2E36-175A-DF33-CA3C6ABB3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260A52-1D86-681C-CF80-19BA63E10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4508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35CD1B-2483-3880-68BF-CF0B167D0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0949569-3B32-BBC8-6E9B-2919EBADEF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5D54E7C-A874-5BD2-8BDD-C09FFEAA9E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24CDC3C-1B0D-76E5-9C8C-6B1C18DBF0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F8E6621-A8B2-25B0-B6A3-8D52A1FA2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1118430-4B70-BDDA-AC20-4146A8D4FF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284599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EAFA68-959B-C4EF-D5E3-4E1FBC05A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D343B11-49B9-3757-139A-3E82CE0EE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71AA77E-1CF1-8834-830C-410152B52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B448B6D-129B-9414-9E27-7DF60EB3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3750218-B957-FDC2-75B8-A3B561AEE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BFBB521-AF68-9899-B185-EEECE72FE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0936314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843B07-5A12-684D-9F0F-4B8110365A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D5B0470-5BB3-E6C6-D63C-A773CD8E3C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6A91DB6-9AF3-D20E-872D-9C63313FF2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420CDDD-12DA-49C6-9DB4-ABA9E55F743C}" type="datetimeFigureOut">
              <a:rPr lang="ru-UA" smtClean="0"/>
              <a:t>15.02.2025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462CC2-449E-591D-F395-6E6C500379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A05A8F-C5D9-ECE1-654B-1C459C1936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032E048-293D-4380-A93E-D68C5AE669C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08526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радуга, облако, искусство, карт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9E6478-723B-6DDC-DF4A-C1C67662F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33A58F46-FEC3-AAAA-9AAD-AA2DFA2882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pic>
        <p:nvPicPr>
          <p:cNvPr id="10" name="Рисунок 9" descr="Изображение выглядит как поднос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8D974A-2763-E04D-48EA-5724935C82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47" b="12664"/>
          <a:stretch/>
        </p:blipFill>
        <p:spPr>
          <a:xfrm>
            <a:off x="209332" y="2180430"/>
            <a:ext cx="6117691" cy="4489743"/>
          </a:xfrm>
          <a:prstGeom prst="rect">
            <a:avLst/>
          </a:prstGeom>
        </p:spPr>
      </p:pic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0960564F-6CAC-B33E-440D-66085D48774B}"/>
              </a:ext>
            </a:extLst>
          </p:cNvPr>
          <p:cNvSpPr/>
          <p:nvPr/>
        </p:nvSpPr>
        <p:spPr>
          <a:xfrm>
            <a:off x="4967434" y="187827"/>
            <a:ext cx="3989766" cy="2555956"/>
          </a:xfrm>
          <a:prstGeom prst="cloudCallout">
            <a:avLst>
              <a:gd name="adj1" fmla="val 58163"/>
              <a:gd name="adj2" fmla="val 6953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3" name="Рисунок 12" descr="Изображение выглядит как настенные часы, часы, Кварцевые часы, круг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44DB03F-1B61-17B5-ABBB-5A97C41224B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2743783"/>
            <a:ext cx="2935930" cy="2935930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песочные часы, Предметная фотограф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FC208B-3804-75C1-4FA7-F6AC310DAE5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867" y="526640"/>
            <a:ext cx="1912555" cy="1912555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лампа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C2C112D-5C73-6D42-5694-A10310A362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0548" y="2777603"/>
            <a:ext cx="2657656" cy="2657656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зарисовка, свеч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969624-4D87-30B6-D93E-FFC39F5B86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9316" y="261232"/>
            <a:ext cx="2657656" cy="265765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окно, строительство, фрукт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6C75F47-0F2B-1D88-0F56-BC7F6B6558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063" y="2770297"/>
            <a:ext cx="2779278" cy="27792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005BDA7-11DC-CB90-7A35-6292AB1D3E6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111" y="509527"/>
            <a:ext cx="1912555" cy="1912555"/>
          </a:xfrm>
          <a:prstGeom prst="rect">
            <a:avLst/>
          </a:prstGeom>
        </p:spPr>
      </p:pic>
      <p:pic>
        <p:nvPicPr>
          <p:cNvPr id="25" name="Рисунок 24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BD92F7-9BAD-F252-8AF4-CC7848BB9D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256" y="2362507"/>
            <a:ext cx="3487848" cy="3487848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олесо, транспортное средство, транспорт, Наземный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476E6E1-ADFD-9BE1-ABBD-7714BF99434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666" y="317125"/>
            <a:ext cx="2297357" cy="2297357"/>
          </a:xfrm>
          <a:prstGeom prst="rect">
            <a:avLst/>
          </a:prstGeom>
        </p:spPr>
      </p:pic>
      <p:pic>
        <p:nvPicPr>
          <p:cNvPr id="29" name="Рисунок 28" descr="Изображение выглядит как мебель, скамей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92DB9B1-7099-549B-FB24-C48ABE953EF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614" y="187827"/>
            <a:ext cx="2482286" cy="2482286"/>
          </a:xfrm>
          <a:prstGeom prst="rect">
            <a:avLst/>
          </a:prstGeom>
        </p:spPr>
      </p:pic>
      <p:pic>
        <p:nvPicPr>
          <p:cNvPr id="31" name="Рисунок 30" descr="Изображение выглядит как мебель, Подлокотник, Матрас, Кресло с невысокой спинкой, переходящей в подлокотни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466CE9F-341E-FCC1-78DC-01B15B5AF72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9835" y="2714905"/>
            <a:ext cx="3135450" cy="3135450"/>
          </a:xfrm>
          <a:prstGeom prst="rect">
            <a:avLst/>
          </a:prstGeom>
        </p:spPr>
      </p:pic>
      <p:pic>
        <p:nvPicPr>
          <p:cNvPr id="33" name="Рисунок 32" descr="Изображение выглядит как свеча, Предметная фотография, керамика, гончарные издел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C998F0E-2496-37B3-9FFD-340DA359AF2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221" y="308060"/>
            <a:ext cx="2241820" cy="2241820"/>
          </a:xfrm>
          <a:prstGeom prst="rect">
            <a:avLst/>
          </a:prstGeom>
        </p:spPr>
      </p:pic>
      <p:pic>
        <p:nvPicPr>
          <p:cNvPr id="35" name="Рисунок 34" descr="Изображение выглядит как крышка, кухонные принадлежности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E3D0B6-7CC7-2490-136B-01AECE9C1C2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351" y="2683716"/>
            <a:ext cx="3056129" cy="3056129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устройство, кухонный прибор, Бытовая техника, пли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3003D7-667D-93CB-4D41-FC956C02FD4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636" y="3067528"/>
            <a:ext cx="2445143" cy="2445143"/>
          </a:xfrm>
          <a:prstGeom prst="rect">
            <a:avLst/>
          </a:prstGeom>
        </p:spPr>
      </p:pic>
      <p:pic>
        <p:nvPicPr>
          <p:cNvPr id="39" name="Рисунок 38" descr="Изображение выглядит как камин, плита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310A8FD1-76FB-A00D-384B-41C1C23184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612" y="385510"/>
            <a:ext cx="2160586" cy="2160586"/>
          </a:xfrm>
          <a:prstGeom prst="rect">
            <a:avLst/>
          </a:prstGeom>
        </p:spPr>
      </p:pic>
      <p:pic>
        <p:nvPicPr>
          <p:cNvPr id="41" name="Рисунок 40" descr="Изображение выглядит как Электронное устройство, гаджет, Мобильный телефон, Устройство связ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C65BBA-1428-3A4B-8147-0115BDEC22F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429" y="2780238"/>
            <a:ext cx="2733995" cy="2733995"/>
          </a:xfrm>
          <a:prstGeom prst="rect">
            <a:avLst/>
          </a:prstGeom>
        </p:spPr>
      </p:pic>
      <p:pic>
        <p:nvPicPr>
          <p:cNvPr id="43" name="Рисунок 42" descr="Изображение выглядит как дизайн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9EBCB77-6320-08C6-F400-B23012486F50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3621" y="472264"/>
            <a:ext cx="2021305" cy="2021305"/>
          </a:xfrm>
          <a:prstGeom prst="rect">
            <a:avLst/>
          </a:prstGeom>
        </p:spPr>
      </p:pic>
      <p:pic>
        <p:nvPicPr>
          <p:cNvPr id="45" name="Рисунок 44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67E3EFF-823B-A3A3-4912-95D0FB23D032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195" y="555352"/>
            <a:ext cx="1638300" cy="1638300"/>
          </a:xfrm>
          <a:prstGeom prst="rect">
            <a:avLst/>
          </a:prstGeom>
        </p:spPr>
      </p:pic>
      <p:pic>
        <p:nvPicPr>
          <p:cNvPr id="47" name="Рисунок 46" descr="Изображение выглядит как офисные принадлежности, пишущий прибор, ручка, Офис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47E84CF-0B01-86CF-F395-17A31800F4C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9561" y="2882920"/>
            <a:ext cx="2657655" cy="2657655"/>
          </a:xfrm>
          <a:prstGeom prst="rect">
            <a:avLst/>
          </a:prstGeom>
        </p:spPr>
      </p:pic>
      <p:pic>
        <p:nvPicPr>
          <p:cNvPr id="3" name="Рисунок 2" descr="Изображение выглядит как колесо, тележка, транспортное средств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C0A71AE-D854-BBEA-8CB7-5AC22F77DBF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32" t="53748" r="7513" b="18418"/>
          <a:stretch/>
        </p:blipFill>
        <p:spPr>
          <a:xfrm>
            <a:off x="6457964" y="649847"/>
            <a:ext cx="1284924" cy="1731632"/>
          </a:xfrm>
          <a:prstGeom prst="ellipse">
            <a:avLst/>
          </a:prstGeom>
        </p:spPr>
      </p:pic>
      <p:pic>
        <p:nvPicPr>
          <p:cNvPr id="9" name="Рисунок 8" descr="Изображение выглядит как шина, транспорт, автокомпонент, Автомобильная шин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98C7A16-7DE4-F109-3329-DC8FA8C696B8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774" y="3183644"/>
            <a:ext cx="2197971" cy="219797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5E901DC-BEF5-34AE-3048-E5E1694E34F5}"/>
              </a:ext>
            </a:extLst>
          </p:cNvPr>
          <p:cNvPicPr>
            <a:picLocks noChangeAspect="1"/>
          </p:cNvPicPr>
          <p:nvPr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1180716" y="2180430"/>
            <a:ext cx="3989767" cy="3819700"/>
          </a:xfrm>
          <a:prstGeom prst="rect">
            <a:avLst/>
          </a:prstGeom>
        </p:spPr>
      </p:pic>
      <p:pic>
        <p:nvPicPr>
          <p:cNvPr id="180" name="Picture 179" descr="image.png"/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8563428" y="3039812"/>
            <a:ext cx="3514725" cy="3457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469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F86910A-476C-4FBE-89B7-3413BED49372}"/>
</file>

<file path=customXml/itemProps2.xml><?xml version="1.0" encoding="utf-8"?>
<ds:datastoreItem xmlns:ds="http://schemas.openxmlformats.org/officeDocument/2006/customXml" ds:itemID="{053A108A-6F41-4F5D-AD0C-ED8A2C8917A6}"/>
</file>

<file path=customXml/itemProps3.xml><?xml version="1.0" encoding="utf-8"?>
<ds:datastoreItem xmlns:ds="http://schemas.openxmlformats.org/officeDocument/2006/customXml" ds:itemID="{4A9C9DC6-4C48-495F-BE27-81298D5E8ADB}"/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2025-02-15T12:06:09Z</dcterms:created>
  <dcterms:modified xsi:type="dcterms:W3CDTF">2025-02-15T12:30:07Z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