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060" y="2799080"/>
            <a:ext cx="306705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12</cp:revision>
  <dcterms:created xsi:type="dcterms:W3CDTF">2024-04-28T21:39:00Z</dcterms:created>
  <dcterms:modified xsi:type="dcterms:W3CDTF">2024-11-08T12:54:56Z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