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7" y="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45" name="Google Shape;8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целый ко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481" y="306834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8</cp:revision>
  <dcterms:created xsi:type="dcterms:W3CDTF">2024-04-11T08:11:00Z</dcterms:created>
  <dcterms:modified xsi:type="dcterms:W3CDTF">2024-07-15T17:21:15Z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</Properties>
</file>